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0255" y="1582947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به نام خدا</a:t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2518" y="3282586"/>
            <a:ext cx="8915399" cy="1126283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fa-IR" sz="2000" dirty="0" smtClean="0"/>
              <a:t>موضوع این جلسه :</a:t>
            </a:r>
          </a:p>
          <a:p>
            <a:pPr algn="r"/>
            <a:r>
              <a:rPr lang="fa-IR" sz="2000" dirty="0" smtClean="0"/>
              <a:t>حالت های خاص در برنامه ریزی خطی </a:t>
            </a:r>
          </a:p>
          <a:p>
            <a:pPr algn="r"/>
            <a:r>
              <a:rPr lang="fa-IR" sz="2000" dirty="0" smtClean="0"/>
              <a:t>جواب بهینه چند گانه</a:t>
            </a:r>
          </a:p>
          <a:p>
            <a:pPr algn="r"/>
            <a:r>
              <a:rPr lang="fa-IR" sz="2000" dirty="0" smtClean="0"/>
              <a:t>مسئله تبهگن</a:t>
            </a:r>
          </a:p>
          <a:p>
            <a:pPr algn="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4945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7864" y="330678"/>
            <a:ext cx="9624054" cy="6527321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/>
              <a:t>مروری بر کل فصل :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                                        حالات ممکن در منطقه موجه 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مسائل بدون منطقه موجه                       مسائل دارای منطقه موجه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                                                              </a:t>
            </a:r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       منطقه موجه نامحدود                             منطقه موجه محدود</a:t>
            </a:r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r>
              <a:rPr lang="fa-IR" dirty="0" smtClean="0"/>
              <a:t>                   منطقه موجه یک نقطه            منطقه موجه یک خط            منطقه موجه یک سطح</a:t>
            </a: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763109" y="1544128"/>
            <a:ext cx="0" cy="534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124092" y="2078966"/>
            <a:ext cx="3933644" cy="8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141343" y="2078966"/>
            <a:ext cx="8627" cy="370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9057736" y="2087593"/>
            <a:ext cx="0" cy="345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753155" y="2725947"/>
            <a:ext cx="17253" cy="595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786996" y="3303917"/>
            <a:ext cx="3096883" cy="17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786996" y="3321170"/>
            <a:ext cx="0" cy="336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883879" y="3321170"/>
            <a:ext cx="0" cy="336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786996" y="3916392"/>
            <a:ext cx="0" cy="1009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89849" y="4925683"/>
            <a:ext cx="5658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2881223" y="4925683"/>
            <a:ext cx="8626" cy="3881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589917" y="4925683"/>
            <a:ext cx="0" cy="319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548777" y="4925683"/>
            <a:ext cx="1" cy="319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1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 smtClean="0"/>
          </a:p>
          <a:p>
            <a:pPr marL="0" indent="0" algn="ctr">
              <a:buNone/>
            </a:pPr>
            <a:r>
              <a:rPr lang="fa-IR" sz="4000" dirty="0" smtClean="0"/>
              <a:t>موفق باشید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911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320926" y="422695"/>
                <a:ext cx="8915399" cy="6340414"/>
              </a:xfrm>
            </p:spPr>
            <p:txBody>
              <a:bodyPr>
                <a:normAutofit/>
              </a:bodyPr>
              <a:lstStyle/>
              <a:p>
                <a:pPr algn="r"/>
                <a:r>
                  <a:rPr lang="fa-IR" sz="2000" dirty="0" smtClean="0"/>
                  <a:t>جواب بهینه چند گانه زمانی رخ میدهد که تابع هدف موازی یکی از محدودیت های در برگیرنده جواب بهینه باشد . در این حالت تعداد جواب های بهینه بی نهایت است </a:t>
                </a:r>
              </a:p>
              <a:p>
                <a:pPr algn="r"/>
                <a:r>
                  <a:rPr lang="fa-IR" sz="2000" dirty="0" smtClean="0"/>
                  <a:t>که هر جواب مقدار      یکسانی را ارائه می کند </a:t>
                </a:r>
                <a:endParaRPr lang="fa-IR" sz="2000" dirty="0"/>
              </a:p>
              <a:p>
                <a:pPr algn="r"/>
                <a:endParaRPr lang="fa-IR" sz="2000" dirty="0" smtClean="0"/>
              </a:p>
              <a:p>
                <a:pPr algn="r"/>
                <a:endParaRPr lang="fa-IR" sz="2000" dirty="0"/>
              </a:p>
              <a:p>
                <a:pPr algn="r"/>
                <a:r>
                  <a:rPr lang="fa-IR" sz="2000" dirty="0" smtClean="0"/>
                  <a:t>مثال:</a:t>
                </a:r>
              </a:p>
              <a:p>
                <a:pPr algn="r"/>
                <a:r>
                  <a:rPr lang="fa-IR" sz="2000" dirty="0" smtClean="0"/>
                  <a:t>مسئله زیر را در نظر بگیرید.</a:t>
                </a:r>
              </a:p>
              <a:p>
                <a:pPr algn="r"/>
                <a:endParaRPr lang="fa-IR" sz="2000" dirty="0" smtClean="0"/>
              </a:p>
              <a:p>
                <a:r>
                  <a:rPr lang="en-US" sz="2000" dirty="0" smtClean="0"/>
                  <a:t>Max z = 10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  + 20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 </a:t>
                </a:r>
              </a:p>
              <a:p>
                <a:r>
                  <a:rPr lang="en-US" sz="2000" dirty="0" smtClean="0"/>
                  <a:t>      10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 +  6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 2500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  5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  +  10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 smtClean="0"/>
                  <a:t>  2000  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 </m:t>
                    </m:r>
                  </m:oMath>
                </a14:m>
                <a:r>
                  <a:rPr lang="en-US" sz="2000" dirty="0" smtClean="0"/>
                  <a:t>0 </a:t>
                </a:r>
              </a:p>
              <a:p>
                <a:endParaRPr lang="fa-IR" sz="2000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320926" y="422695"/>
                <a:ext cx="8915399" cy="6340414"/>
              </a:xfrm>
              <a:blipFill rotWithShape="0">
                <a:blip r:embed="rId2"/>
                <a:stretch>
                  <a:fillRect l="-1026" t="-481" r="-6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8747183" y="1112655"/>
            <a:ext cx="52251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769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320926" y="422695"/>
                <a:ext cx="8915399" cy="6340414"/>
              </a:xfrm>
            </p:spPr>
            <p:txBody>
              <a:bodyPr>
                <a:normAutofit/>
              </a:bodyPr>
              <a:lstStyle/>
              <a:p>
                <a:pPr algn="r"/>
                <a:endParaRPr lang="fa-IR" sz="2000" dirty="0" smtClean="0"/>
              </a:p>
              <a:p>
                <a:r>
                  <a:rPr lang="en-US" sz="2000" dirty="0" smtClean="0"/>
                  <a:t>        10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 +  6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 smtClean="0"/>
                  <a:t> 2500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       0              250               </a:t>
                </a:r>
              </a:p>
              <a:p>
                <a:r>
                  <a:rPr lang="en-US" sz="2000" dirty="0" smtClean="0"/>
                  <a:t>                               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       416           0</a:t>
                </a:r>
                <a:endParaRPr lang="en-US" sz="2000" dirty="0"/>
              </a:p>
              <a:p>
                <a:endParaRPr lang="en-US" sz="2000" dirty="0" smtClean="0"/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endParaRPr lang="en-US" sz="2000" dirty="0" smtClean="0"/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  5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  +  10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=  2000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     0              400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   200            0</a:t>
                </a:r>
              </a:p>
              <a:p>
                <a:endParaRPr lang="en-US" sz="2000" dirty="0" smtClean="0"/>
              </a:p>
              <a:p>
                <a:endParaRPr lang="fa-IR" sz="2000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320926" y="422695"/>
                <a:ext cx="8915399" cy="6340414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>
            <a:off x="5615796" y="1112655"/>
            <a:ext cx="10696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919049" y="923026"/>
            <a:ext cx="8626" cy="871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453223" y="1337094"/>
            <a:ext cx="2035834" cy="8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5348377" y="3717985"/>
            <a:ext cx="1337095" cy="8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074325" y="3485072"/>
            <a:ext cx="17252" cy="974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643004" y="3942272"/>
            <a:ext cx="1958196" cy="8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9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525" y="509588"/>
            <a:ext cx="9739715" cy="5597914"/>
          </a:xfrm>
        </p:spPr>
      </p:pic>
    </p:spTree>
    <p:extLst>
      <p:ext uri="{BB962C8B-B14F-4D97-AF65-F5344CB8AC3E}">
        <p14:creationId xmlns:p14="http://schemas.microsoft.com/office/powerpoint/2010/main" val="115977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73857" y="655608"/>
                <a:ext cx="9330755" cy="525561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 smtClean="0"/>
                  <a:t>Z = 4000</a:t>
                </a:r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10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 + 20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 = 4000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        0           400</a:t>
                </a:r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                 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       200          0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/>
                  <a:t>                                                 </a:t>
                </a:r>
              </a:p>
              <a:p>
                <a:pPr marL="0" indent="0" algn="r">
                  <a:buNone/>
                </a:pPr>
                <a:r>
                  <a:rPr lang="fa-IR" sz="2000" dirty="0" smtClean="0"/>
                  <a:t>بدین ترتیب بی نهایت نقطه روی پاره خط      و       جواب بهینه              را ارائه می کند</a:t>
                </a:r>
                <a:endParaRPr lang="en-US" sz="2000" dirty="0" smtClean="0"/>
              </a:p>
              <a:p>
                <a:pPr marL="0" indent="0" algn="r">
                  <a:buNone/>
                </a:pPr>
                <a:endParaRPr lang="en-US" sz="2000" dirty="0"/>
              </a:p>
              <a:p>
                <a:pPr marL="0" indent="0" algn="r">
                  <a:buNone/>
                </a:pPr>
                <a:r>
                  <a:rPr lang="fa-IR" sz="2000" dirty="0" smtClean="0"/>
                  <a:t>دقت کنید ممکن است با مسائل متعددی روبه رو شوید که در آن ها تابع هدف با یک محدویت موازی باشد اما مسئله فاقد جواب بهینه چند گانه باشد . اما هر مسئله دارای جواب بهینه چند گانه تابع هدفی دارد که با یک محدودیت موازی است. </a:t>
                </a:r>
              </a:p>
              <a:p>
                <a:pPr marL="0" indent="0" algn="r">
                  <a:buNone/>
                </a:pPr>
                <a:endParaRPr lang="fa-IR" sz="2000" dirty="0"/>
              </a:p>
              <a:p>
                <a:pPr marL="0" indent="0" algn="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     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73857" y="655608"/>
                <a:ext cx="9330755" cy="5255614"/>
              </a:xfrm>
              <a:blipFill rotWithShape="0">
                <a:blip r:embed="rId2"/>
                <a:stretch>
                  <a:fillRect l="-2026" t="-1856" r="-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7254815" y="1431985"/>
            <a:ext cx="8627" cy="931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728604" y="1751162"/>
            <a:ext cx="2096219" cy="25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728604" y="3021805"/>
            <a:ext cx="52251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0248" y="3021805"/>
            <a:ext cx="52251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32773" y="3021805"/>
            <a:ext cx="133093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Z= 4000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114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مسئله تبهگن :</a:t>
            </a:r>
            <a:br>
              <a:rPr lang="fa-IR" dirty="0" smtClean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1371600"/>
                <a:ext cx="8915400" cy="4539622"/>
              </a:xfrm>
            </p:spPr>
            <p:txBody>
              <a:bodyPr/>
              <a:lstStyle/>
              <a:p>
                <a:pPr marL="0" indent="0" algn="r">
                  <a:buNone/>
                </a:pPr>
                <a:r>
                  <a:rPr lang="fa-IR" dirty="0" smtClean="0"/>
                  <a:t>در یک مسئله دو متغیره هر گاه یک نقطه گوشه از محل تقاطع بیش از دو معادله حدی به وجود آمده باشد ، مسئله تبهگن است . این تعریف قابل تعمیم به مسائل</a:t>
                </a:r>
                <a:r>
                  <a:rPr lang="fa-IR" dirty="0"/>
                  <a:t> </a:t>
                </a:r>
                <a:r>
                  <a:rPr lang="fa-IR" dirty="0" smtClean="0"/>
                  <a:t>   متغیره است  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         Max Z =  3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+ 9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              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          0                8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+ 4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 smtClean="0"/>
                  <a:t> 8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           2                0                  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+ 2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 smtClean="0"/>
                  <a:t>  4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dirty="0" smtClean="0"/>
                  <a:t>  0                   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        0                4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       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         2               0 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1371600"/>
                <a:ext cx="8915400" cy="4539622"/>
              </a:xfrm>
              <a:blipFill rotWithShape="0">
                <a:blip r:embed="rId2"/>
                <a:stretch>
                  <a:fillRect t="-671" r="-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235568" y="1552602"/>
            <a:ext cx="52251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676181" y="3433313"/>
            <a:ext cx="1069676" cy="17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676181" y="3890513"/>
            <a:ext cx="1069676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031857" y="2872596"/>
            <a:ext cx="0" cy="7688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514272" y="3226279"/>
            <a:ext cx="1906437" cy="25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100868" y="4114800"/>
            <a:ext cx="17253" cy="836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8514272" y="4459857"/>
            <a:ext cx="2027207" cy="51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536" y="1518250"/>
            <a:ext cx="9730596" cy="4337470"/>
          </a:xfrm>
        </p:spPr>
      </p:pic>
    </p:spTree>
    <p:extLst>
      <p:ext uri="{BB962C8B-B14F-4D97-AF65-F5344CB8AC3E}">
        <p14:creationId xmlns:p14="http://schemas.microsoft.com/office/powerpoint/2010/main" val="137924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3087" y="483079"/>
            <a:ext cx="9451525" cy="6133381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/>
              <a:t>در این مسئله مشاهده می شود که در نقطه      سه نقطه گوشه بر هم منطبق شده اند.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1- نقطه حاصل از محل تقاطع معادله حدی مربوط به محدودیت اول با محور عرض ها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2- نقطه حاصل از محل تقاطع معادله حدی مربوط به محدودیت دوم با محور عرض ها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3- نقطه حاصل از محل تقاطع دو معادله حدی مربوط به هر دو محد ودیت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95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6518" y="330678"/>
            <a:ext cx="8915400" cy="6527321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/>
              <a:t>مروری بر کل فصل :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                         جوابهای ممکن برای مسائل برنامه ریزی خطی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بدون جواب موجه                                           دارای جواب موجه</a:t>
            </a:r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r>
              <a:rPr lang="fa-IR" dirty="0" smtClean="0"/>
              <a:t>                                                              </a:t>
            </a:r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       جواب بهینه نامحدود                             جواب بهینه محدود</a:t>
            </a:r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                           جواب بهینه چند گانه                 یک جواب بهینه </a:t>
            </a:r>
            <a:endParaRPr lang="fa-IR" dirty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763109" y="1544128"/>
            <a:ext cx="0" cy="534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124092" y="2078966"/>
            <a:ext cx="3933644" cy="8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141343" y="2078966"/>
            <a:ext cx="8627" cy="370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9057736" y="2087593"/>
            <a:ext cx="0" cy="345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753155" y="2725947"/>
            <a:ext cx="17253" cy="595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786996" y="3303917"/>
            <a:ext cx="3096883" cy="17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786996" y="3321170"/>
            <a:ext cx="0" cy="336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883879" y="3321170"/>
            <a:ext cx="0" cy="336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786996" y="3916392"/>
            <a:ext cx="0" cy="1009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019245" y="4925683"/>
            <a:ext cx="257067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3053751" y="4925683"/>
            <a:ext cx="8626" cy="3881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589917" y="4925683"/>
            <a:ext cx="0" cy="319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35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211</TotalTime>
  <Words>274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Century Gothic</vt:lpstr>
      <vt:lpstr>Tahoma</vt:lpstr>
      <vt:lpstr>Wingdings 3</vt:lpstr>
      <vt:lpstr>Wisp</vt:lpstr>
      <vt:lpstr>به نام خدا  </vt:lpstr>
      <vt:lpstr>PowerPoint Presentation</vt:lpstr>
      <vt:lpstr>PowerPoint Presentation</vt:lpstr>
      <vt:lpstr>PowerPoint Presentation</vt:lpstr>
      <vt:lpstr>PowerPoint Presentation</vt:lpstr>
      <vt:lpstr>مسئله تبهگن :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Khane Computer</dc:creator>
  <cp:lastModifiedBy>Khane Computer</cp:lastModifiedBy>
  <cp:revision>22</cp:revision>
  <dcterms:created xsi:type="dcterms:W3CDTF">2020-03-29T09:37:18Z</dcterms:created>
  <dcterms:modified xsi:type="dcterms:W3CDTF">2020-03-29T13:09:00Z</dcterms:modified>
</cp:coreProperties>
</file>