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8"/>
  </p:notesMasterIdLst>
  <p:sldIdLst>
    <p:sldId id="276" r:id="rId2"/>
    <p:sldId id="256" r:id="rId3"/>
    <p:sldId id="257" r:id="rId4"/>
    <p:sldId id="258" r:id="rId5"/>
    <p:sldId id="259" r:id="rId6"/>
    <p:sldId id="278" r:id="rId7"/>
    <p:sldId id="260" r:id="rId8"/>
    <p:sldId id="261" r:id="rId9"/>
    <p:sldId id="262" r:id="rId10"/>
    <p:sldId id="279" r:id="rId11"/>
    <p:sldId id="263" r:id="rId12"/>
    <p:sldId id="264" r:id="rId13"/>
    <p:sldId id="265" r:id="rId14"/>
    <p:sldId id="266" r:id="rId15"/>
    <p:sldId id="280" r:id="rId16"/>
    <p:sldId id="267" r:id="rId17"/>
    <p:sldId id="268" r:id="rId18"/>
    <p:sldId id="269" r:id="rId19"/>
    <p:sldId id="270" r:id="rId20"/>
    <p:sldId id="271" r:id="rId21"/>
    <p:sldId id="272" r:id="rId22"/>
    <p:sldId id="273" r:id="rId23"/>
    <p:sldId id="277" r:id="rId24"/>
    <p:sldId id="274" r:id="rId25"/>
    <p:sldId id="275"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412" autoAdjust="0"/>
    <p:restoredTop sz="94434" autoAdjust="0"/>
  </p:normalViewPr>
  <p:slideViewPr>
    <p:cSldViewPr snapToGrid="0">
      <p:cViewPr varScale="1">
        <p:scale>
          <a:sx n="70" d="100"/>
          <a:sy n="70" d="100"/>
        </p:scale>
        <p:origin x="76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5.wmf"/><Relationship Id="rId5" Type="http://schemas.openxmlformats.org/officeDocument/2006/relationships/image" Target="../media/image33.wmf"/><Relationship Id="rId4" Type="http://schemas.openxmlformats.org/officeDocument/2006/relationships/image" Target="../media/image3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5.wmf"/><Relationship Id="rId6" Type="http://schemas.openxmlformats.org/officeDocument/2006/relationships/image" Target="../media/image35.wmf"/><Relationship Id="rId5" Type="http://schemas.openxmlformats.org/officeDocument/2006/relationships/image" Target="../media/image34.wmf"/><Relationship Id="rId4" Type="http://schemas.openxmlformats.org/officeDocument/2006/relationships/image" Target="../media/image3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25.wmf"/><Relationship Id="rId6" Type="http://schemas.openxmlformats.org/officeDocument/2006/relationships/image" Target="../media/image40.wmf"/><Relationship Id="rId5" Type="http://schemas.openxmlformats.org/officeDocument/2006/relationships/image" Target="../media/image39.wmf"/><Relationship Id="rId4"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4.wmf"/><Relationship Id="rId7" Type="http://schemas.openxmlformats.org/officeDocument/2006/relationships/image" Target="../media/image48.wmf"/><Relationship Id="rId2" Type="http://schemas.openxmlformats.org/officeDocument/2006/relationships/image" Target="../media/image43.wmf"/><Relationship Id="rId1" Type="http://schemas.openxmlformats.org/officeDocument/2006/relationships/image" Target="../media/image25.wmf"/><Relationship Id="rId6" Type="http://schemas.openxmlformats.org/officeDocument/2006/relationships/image" Target="../media/image47.wmf"/><Relationship Id="rId5" Type="http://schemas.openxmlformats.org/officeDocument/2006/relationships/image" Target="../media/image46.wmf"/><Relationship Id="rId4" Type="http://schemas.openxmlformats.org/officeDocument/2006/relationships/image" Target="../media/image45.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55.wmf"/><Relationship Id="rId3" Type="http://schemas.openxmlformats.org/officeDocument/2006/relationships/image" Target="../media/image50.wmf"/><Relationship Id="rId7" Type="http://schemas.openxmlformats.org/officeDocument/2006/relationships/image" Target="../media/image54.wmf"/><Relationship Id="rId2" Type="http://schemas.openxmlformats.org/officeDocument/2006/relationships/image" Target="../media/image49.wmf"/><Relationship Id="rId1" Type="http://schemas.openxmlformats.org/officeDocument/2006/relationships/image" Target="../media/image25.wmf"/><Relationship Id="rId6" Type="http://schemas.openxmlformats.org/officeDocument/2006/relationships/image" Target="../media/image53.wmf"/><Relationship Id="rId5" Type="http://schemas.openxmlformats.org/officeDocument/2006/relationships/image" Target="../media/image52.wmf"/><Relationship Id="rId4" Type="http://schemas.openxmlformats.org/officeDocument/2006/relationships/image" Target="../media/image51.wmf"/><Relationship Id="rId9" Type="http://schemas.openxmlformats.org/officeDocument/2006/relationships/image" Target="../media/image56.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image" Target="../media/image50.wmf"/><Relationship Id="rId7" Type="http://schemas.openxmlformats.org/officeDocument/2006/relationships/image" Target="../media/image57.wmf"/><Relationship Id="rId2" Type="http://schemas.openxmlformats.org/officeDocument/2006/relationships/image" Target="../media/image49.wmf"/><Relationship Id="rId1" Type="http://schemas.openxmlformats.org/officeDocument/2006/relationships/image" Target="../media/image25.wmf"/><Relationship Id="rId6" Type="http://schemas.openxmlformats.org/officeDocument/2006/relationships/image" Target="../media/image54.wmf"/><Relationship Id="rId5" Type="http://schemas.openxmlformats.org/officeDocument/2006/relationships/image" Target="../media/image53.wmf"/><Relationship Id="rId10" Type="http://schemas.openxmlformats.org/officeDocument/2006/relationships/image" Target="../media/image60.wmf"/><Relationship Id="rId4" Type="http://schemas.openxmlformats.org/officeDocument/2006/relationships/image" Target="../media/image52.wmf"/><Relationship Id="rId9" Type="http://schemas.openxmlformats.org/officeDocument/2006/relationships/image" Target="../media/image59.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image" Target="../media/image25.wmf"/><Relationship Id="rId5" Type="http://schemas.openxmlformats.org/officeDocument/2006/relationships/image" Target="../media/image61.wmf"/><Relationship Id="rId4" Type="http://schemas.openxmlformats.org/officeDocument/2006/relationships/image" Target="../media/image59.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5" Type="http://schemas.openxmlformats.org/officeDocument/2006/relationships/image" Target="../media/image6.wmf"/><Relationship Id="rId4"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9.wmf"/><Relationship Id="rId1" Type="http://schemas.openxmlformats.org/officeDocument/2006/relationships/image" Target="../media/image25.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2.wmf"/></Relationships>
</file>

<file path=ppt/drawings/_rels/vmlDrawing23.v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image" Target="../media/image65.wmf"/><Relationship Id="rId7" Type="http://schemas.openxmlformats.org/officeDocument/2006/relationships/image" Target="../media/image69.wmf"/><Relationship Id="rId2" Type="http://schemas.openxmlformats.org/officeDocument/2006/relationships/image" Target="../media/image64.wmf"/><Relationship Id="rId1" Type="http://schemas.openxmlformats.org/officeDocument/2006/relationships/image" Target="../media/image25.wmf"/><Relationship Id="rId6" Type="http://schemas.openxmlformats.org/officeDocument/2006/relationships/image" Target="../media/image68.wmf"/><Relationship Id="rId5" Type="http://schemas.openxmlformats.org/officeDocument/2006/relationships/image" Target="../media/image67.wmf"/><Relationship Id="rId4" Type="http://schemas.openxmlformats.org/officeDocument/2006/relationships/image" Target="../media/image66.wmf"/><Relationship Id="rId9" Type="http://schemas.openxmlformats.org/officeDocument/2006/relationships/image" Target="../media/image71.wmf"/></Relationships>
</file>

<file path=ppt/drawings/_rels/vmlDrawing24.vml.rels><?xml version="1.0" encoding="UTF-8" standalone="yes"?>
<Relationships xmlns="http://schemas.openxmlformats.org/package/2006/relationships"><Relationship Id="rId8" Type="http://schemas.openxmlformats.org/officeDocument/2006/relationships/image" Target="../media/image78.wmf"/><Relationship Id="rId3" Type="http://schemas.openxmlformats.org/officeDocument/2006/relationships/image" Target="../media/image73.wmf"/><Relationship Id="rId7" Type="http://schemas.openxmlformats.org/officeDocument/2006/relationships/image" Target="../media/image77.wmf"/><Relationship Id="rId2" Type="http://schemas.openxmlformats.org/officeDocument/2006/relationships/image" Target="../media/image72.wmf"/><Relationship Id="rId1" Type="http://schemas.openxmlformats.org/officeDocument/2006/relationships/image" Target="../media/image25.wmf"/><Relationship Id="rId6" Type="http://schemas.openxmlformats.org/officeDocument/2006/relationships/image" Target="../media/image76.wmf"/><Relationship Id="rId11" Type="http://schemas.openxmlformats.org/officeDocument/2006/relationships/image" Target="../media/image81.wmf"/><Relationship Id="rId5" Type="http://schemas.openxmlformats.org/officeDocument/2006/relationships/image" Target="../media/image75.wmf"/><Relationship Id="rId10" Type="http://schemas.openxmlformats.org/officeDocument/2006/relationships/image" Target="../media/image80.wmf"/><Relationship Id="rId4" Type="http://schemas.openxmlformats.org/officeDocument/2006/relationships/image" Target="../media/image74.wmf"/><Relationship Id="rId9" Type="http://schemas.openxmlformats.org/officeDocument/2006/relationships/image" Target="../media/image7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10.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14.wmf"/><Relationship Id="rId2" Type="http://schemas.openxmlformats.org/officeDocument/2006/relationships/image" Target="../media/image3.wmf"/><Relationship Id="rId1" Type="http://schemas.openxmlformats.org/officeDocument/2006/relationships/image" Target="../media/image2.wmf"/><Relationship Id="rId6" Type="http://schemas.openxmlformats.org/officeDocument/2006/relationships/image" Target="../media/image13.wmf"/><Relationship Id="rId5" Type="http://schemas.openxmlformats.org/officeDocument/2006/relationships/image" Target="../media/image12.wmf"/><Relationship Id="rId4"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19.wmf"/><Relationship Id="rId2" Type="http://schemas.openxmlformats.org/officeDocument/2006/relationships/image" Target="../media/image17.wmf"/><Relationship Id="rId1" Type="http://schemas.openxmlformats.org/officeDocument/2006/relationships/image" Target="../media/image16.wmf"/><Relationship Id="rId6" Type="http://schemas.openxmlformats.org/officeDocument/2006/relationships/image" Target="../media/image18.wmf"/><Relationship Id="rId5" Type="http://schemas.openxmlformats.org/officeDocument/2006/relationships/image" Target="../media/image8.wmf"/><Relationship Id="rId4"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2.wmf"/><Relationship Id="rId5" Type="http://schemas.openxmlformats.org/officeDocument/2006/relationships/image" Target="../media/image8.wmf"/><Relationship Id="rId4"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D772F4F-2D89-450A-B107-20D3DC3C0D6E}" type="datetimeFigureOut">
              <a:rPr lang="en-US" smtClean="0"/>
              <a:t>8/31/2015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F1CD59-13A3-4206-81AA-732FD12F3BFD}" type="slidenum">
              <a:rPr lang="en-US" smtClean="0"/>
              <a:t>‹#›</a:t>
            </a:fld>
            <a:endParaRPr lang="en-US"/>
          </a:p>
        </p:txBody>
      </p:sp>
    </p:spTree>
    <p:extLst>
      <p:ext uri="{BB962C8B-B14F-4D97-AF65-F5344CB8AC3E}">
        <p14:creationId xmlns:p14="http://schemas.microsoft.com/office/powerpoint/2010/main" val="5215899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693336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4073438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423265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409256-BB9D-4EE1-978B-903609A03B5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062268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409256-BB9D-4EE1-978B-903609A03B5E}" type="datetimeFigureOut">
              <a:rPr lang="en-US" smtClean="0"/>
              <a:t>8/31/2015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760916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409256-BB9D-4EE1-978B-903609A03B5E}"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2509758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409256-BB9D-4EE1-978B-903609A03B5E}" type="datetimeFigureOut">
              <a:rPr lang="en-US" smtClean="0"/>
              <a:t>8/31/2015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711737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409256-BB9D-4EE1-978B-903609A03B5E}" type="datetimeFigureOut">
              <a:rPr lang="en-US" smtClean="0"/>
              <a:t>8/31/2015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3112851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09256-BB9D-4EE1-978B-903609A03B5E}" type="datetimeFigureOut">
              <a:rPr lang="en-US" smtClean="0"/>
              <a:t>8/31/2015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4090097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4104842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409256-BB9D-4EE1-978B-903609A03B5E}" type="datetimeFigureOut">
              <a:rPr lang="en-US" smtClean="0"/>
              <a:t>8/31/2015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2E791C-0A8C-41CF-A358-0882E33B6A3D}" type="slidenum">
              <a:rPr lang="en-US" smtClean="0"/>
              <a:t>‹#›</a:t>
            </a:fld>
            <a:endParaRPr lang="en-US"/>
          </a:p>
        </p:txBody>
      </p:sp>
    </p:spTree>
    <p:extLst>
      <p:ext uri="{BB962C8B-B14F-4D97-AF65-F5344CB8AC3E}">
        <p14:creationId xmlns:p14="http://schemas.microsoft.com/office/powerpoint/2010/main" val="18930917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t>8/31/2015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t>‹#›</a:t>
            </a:fld>
            <a:endParaRPr lang="en-US"/>
          </a:p>
        </p:txBody>
      </p:sp>
    </p:spTree>
    <p:extLst>
      <p:ext uri="{BB962C8B-B14F-4D97-AF65-F5344CB8AC3E}">
        <p14:creationId xmlns:p14="http://schemas.microsoft.com/office/powerpoint/2010/main" val="2359856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7.wmf"/><Relationship Id="rId5" Type="http://schemas.openxmlformats.org/officeDocument/2006/relationships/oleObject" Target="../embeddings/oleObject55.bin"/><Relationship Id="rId4" Type="http://schemas.openxmlformats.org/officeDocument/2006/relationships/image" Target="../media/image26.wmf"/></Relationships>
</file>

<file path=ppt/slides/_rels/slide11.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56.bin"/><Relationship Id="rId7" Type="http://schemas.openxmlformats.org/officeDocument/2006/relationships/oleObject" Target="../embeddings/oleObject58.bin"/><Relationship Id="rId12" Type="http://schemas.openxmlformats.org/officeDocument/2006/relationships/image" Target="../media/image29.wmf"/><Relationship Id="rId2" Type="http://schemas.openxmlformats.org/officeDocument/2006/relationships/slideLayout" Target="../slideLayouts/slideLayout1.xml"/><Relationship Id="rId1" Type="http://schemas.openxmlformats.org/officeDocument/2006/relationships/vmlDrawing" Target="../drawings/vmlDrawing10.vml"/><Relationship Id="rId6" Type="http://schemas.openxmlformats.org/officeDocument/2006/relationships/image" Target="../media/image16.wmf"/><Relationship Id="rId11" Type="http://schemas.openxmlformats.org/officeDocument/2006/relationships/oleObject" Target="../embeddings/oleObject60.bin"/><Relationship Id="rId5" Type="http://schemas.openxmlformats.org/officeDocument/2006/relationships/oleObject" Target="../embeddings/oleObject57.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59.bin"/></Relationships>
</file>

<file path=ppt/slides/_rels/slide12.xml.rels><?xml version="1.0" encoding="UTF-8" standalone="yes"?>
<Relationships xmlns="http://schemas.openxmlformats.org/package/2006/relationships"><Relationship Id="rId8" Type="http://schemas.openxmlformats.org/officeDocument/2006/relationships/image" Target="../media/image31.wmf"/><Relationship Id="rId3" Type="http://schemas.openxmlformats.org/officeDocument/2006/relationships/oleObject" Target="../embeddings/oleObject61.bin"/><Relationship Id="rId7" Type="http://schemas.openxmlformats.org/officeDocument/2006/relationships/oleObject" Target="../embeddings/oleObject63.bin"/><Relationship Id="rId12" Type="http://schemas.openxmlformats.org/officeDocument/2006/relationships/image" Target="../media/image33.wmf"/><Relationship Id="rId2" Type="http://schemas.openxmlformats.org/officeDocument/2006/relationships/slideLayout" Target="../slideLayouts/slideLayout1.xml"/><Relationship Id="rId1" Type="http://schemas.openxmlformats.org/officeDocument/2006/relationships/vmlDrawing" Target="../drawings/vmlDrawing11.vml"/><Relationship Id="rId6" Type="http://schemas.openxmlformats.org/officeDocument/2006/relationships/image" Target="../media/image30.wmf"/><Relationship Id="rId11" Type="http://schemas.openxmlformats.org/officeDocument/2006/relationships/oleObject" Target="../embeddings/oleObject65.bin"/><Relationship Id="rId5" Type="http://schemas.openxmlformats.org/officeDocument/2006/relationships/oleObject" Target="../embeddings/oleObject62.bin"/><Relationship Id="rId10" Type="http://schemas.openxmlformats.org/officeDocument/2006/relationships/image" Target="../media/image32.wmf"/><Relationship Id="rId4" Type="http://schemas.openxmlformats.org/officeDocument/2006/relationships/image" Target="../media/image25.wmf"/><Relationship Id="rId9" Type="http://schemas.openxmlformats.org/officeDocument/2006/relationships/oleObject" Target="../embeddings/oleObject64.bin"/></Relationships>
</file>

<file path=ppt/slides/_rels/slide13.xml.rels><?xml version="1.0" encoding="UTF-8" standalone="yes"?>
<Relationships xmlns="http://schemas.openxmlformats.org/package/2006/relationships"><Relationship Id="rId8" Type="http://schemas.openxmlformats.org/officeDocument/2006/relationships/image" Target="../media/image31.wmf"/><Relationship Id="rId13" Type="http://schemas.openxmlformats.org/officeDocument/2006/relationships/oleObject" Target="../embeddings/oleObject71.bin"/><Relationship Id="rId3" Type="http://schemas.openxmlformats.org/officeDocument/2006/relationships/oleObject" Target="../embeddings/oleObject66.bin"/><Relationship Id="rId7" Type="http://schemas.openxmlformats.org/officeDocument/2006/relationships/oleObject" Target="../embeddings/oleObject68.bin"/><Relationship Id="rId12" Type="http://schemas.openxmlformats.org/officeDocument/2006/relationships/image" Target="../media/image34.wmf"/><Relationship Id="rId2" Type="http://schemas.openxmlformats.org/officeDocument/2006/relationships/slideLayout" Target="../slideLayouts/slideLayout1.xml"/><Relationship Id="rId1" Type="http://schemas.openxmlformats.org/officeDocument/2006/relationships/vmlDrawing" Target="../drawings/vmlDrawing12.vml"/><Relationship Id="rId6" Type="http://schemas.openxmlformats.org/officeDocument/2006/relationships/image" Target="../media/image30.wmf"/><Relationship Id="rId11" Type="http://schemas.openxmlformats.org/officeDocument/2006/relationships/oleObject" Target="../embeddings/oleObject70.bin"/><Relationship Id="rId5" Type="http://schemas.openxmlformats.org/officeDocument/2006/relationships/oleObject" Target="../embeddings/oleObject67.bin"/><Relationship Id="rId10" Type="http://schemas.openxmlformats.org/officeDocument/2006/relationships/image" Target="../media/image32.wmf"/><Relationship Id="rId4" Type="http://schemas.openxmlformats.org/officeDocument/2006/relationships/image" Target="../media/image25.wmf"/><Relationship Id="rId9" Type="http://schemas.openxmlformats.org/officeDocument/2006/relationships/oleObject" Target="../embeddings/oleObject69.bin"/><Relationship Id="rId14" Type="http://schemas.openxmlformats.org/officeDocument/2006/relationships/image" Target="../media/image35.wmf"/></Relationships>
</file>

<file path=ppt/slides/_rels/slide14.x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oleObject" Target="../embeddings/oleObject77.bin"/><Relationship Id="rId3" Type="http://schemas.openxmlformats.org/officeDocument/2006/relationships/oleObject" Target="../embeddings/oleObject72.bin"/><Relationship Id="rId7" Type="http://schemas.openxmlformats.org/officeDocument/2006/relationships/oleObject" Target="../embeddings/oleObject74.bin"/><Relationship Id="rId12" Type="http://schemas.openxmlformats.org/officeDocument/2006/relationships/image" Target="../media/image39.wmf"/><Relationship Id="rId2" Type="http://schemas.openxmlformats.org/officeDocument/2006/relationships/slideLayout" Target="../slideLayouts/slideLayout1.xml"/><Relationship Id="rId1" Type="http://schemas.openxmlformats.org/officeDocument/2006/relationships/vmlDrawing" Target="../drawings/vmlDrawing13.vml"/><Relationship Id="rId6" Type="http://schemas.openxmlformats.org/officeDocument/2006/relationships/image" Target="../media/image36.wmf"/><Relationship Id="rId11" Type="http://schemas.openxmlformats.org/officeDocument/2006/relationships/oleObject" Target="../embeddings/oleObject76.bin"/><Relationship Id="rId5" Type="http://schemas.openxmlformats.org/officeDocument/2006/relationships/oleObject" Target="../embeddings/oleObject73.bin"/><Relationship Id="rId10" Type="http://schemas.openxmlformats.org/officeDocument/2006/relationships/image" Target="../media/image38.wmf"/><Relationship Id="rId4" Type="http://schemas.openxmlformats.org/officeDocument/2006/relationships/image" Target="../media/image25.wmf"/><Relationship Id="rId9" Type="http://schemas.openxmlformats.org/officeDocument/2006/relationships/oleObject" Target="../embeddings/oleObject75.bin"/><Relationship Id="rId14" Type="http://schemas.openxmlformats.org/officeDocument/2006/relationships/image" Target="../media/image40.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41.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79.bin"/><Relationship Id="rId2" Type="http://schemas.openxmlformats.org/officeDocument/2006/relationships/slideLayout" Target="../slideLayouts/slideLayout1.xml"/><Relationship Id="rId1" Type="http://schemas.openxmlformats.org/officeDocument/2006/relationships/vmlDrawing" Target="../drawings/vmlDrawing15.vml"/><Relationship Id="rId6" Type="http://schemas.openxmlformats.org/officeDocument/2006/relationships/image" Target="../media/image42.wmf"/><Relationship Id="rId5" Type="http://schemas.openxmlformats.org/officeDocument/2006/relationships/oleObject" Target="../embeddings/oleObject80.bin"/><Relationship Id="rId4" Type="http://schemas.openxmlformats.org/officeDocument/2006/relationships/image" Target="../media/image25.wmf"/></Relationships>
</file>

<file path=ppt/slides/_rels/slide17.xml.rels><?xml version="1.0" encoding="UTF-8" standalone="yes"?>
<Relationships xmlns="http://schemas.openxmlformats.org/package/2006/relationships"><Relationship Id="rId8" Type="http://schemas.openxmlformats.org/officeDocument/2006/relationships/image" Target="../media/image44.wmf"/><Relationship Id="rId13" Type="http://schemas.openxmlformats.org/officeDocument/2006/relationships/oleObject" Target="../embeddings/oleObject86.bin"/><Relationship Id="rId3" Type="http://schemas.openxmlformats.org/officeDocument/2006/relationships/oleObject" Target="../embeddings/oleObject81.bin"/><Relationship Id="rId7" Type="http://schemas.openxmlformats.org/officeDocument/2006/relationships/oleObject" Target="../embeddings/oleObject83.bin"/><Relationship Id="rId12" Type="http://schemas.openxmlformats.org/officeDocument/2006/relationships/image" Target="../media/image46.wmf"/><Relationship Id="rId2" Type="http://schemas.openxmlformats.org/officeDocument/2006/relationships/slideLayout" Target="../slideLayouts/slideLayout1.xml"/><Relationship Id="rId16" Type="http://schemas.openxmlformats.org/officeDocument/2006/relationships/image" Target="../media/image48.wmf"/><Relationship Id="rId1" Type="http://schemas.openxmlformats.org/officeDocument/2006/relationships/vmlDrawing" Target="../drawings/vmlDrawing16.vml"/><Relationship Id="rId6" Type="http://schemas.openxmlformats.org/officeDocument/2006/relationships/image" Target="../media/image43.wmf"/><Relationship Id="rId11" Type="http://schemas.openxmlformats.org/officeDocument/2006/relationships/oleObject" Target="../embeddings/oleObject85.bin"/><Relationship Id="rId5" Type="http://schemas.openxmlformats.org/officeDocument/2006/relationships/oleObject" Target="../embeddings/oleObject82.bin"/><Relationship Id="rId15" Type="http://schemas.openxmlformats.org/officeDocument/2006/relationships/oleObject" Target="../embeddings/oleObject87.bin"/><Relationship Id="rId10" Type="http://schemas.openxmlformats.org/officeDocument/2006/relationships/image" Target="../media/image45.wmf"/><Relationship Id="rId4" Type="http://schemas.openxmlformats.org/officeDocument/2006/relationships/image" Target="../media/image25.wmf"/><Relationship Id="rId9" Type="http://schemas.openxmlformats.org/officeDocument/2006/relationships/oleObject" Target="../embeddings/oleObject84.bin"/><Relationship Id="rId14" Type="http://schemas.openxmlformats.org/officeDocument/2006/relationships/image" Target="../media/image47.wmf"/></Relationships>
</file>

<file path=ppt/slides/_rels/slide18.x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oleObject" Target="../embeddings/oleObject93.bin"/><Relationship Id="rId18" Type="http://schemas.openxmlformats.org/officeDocument/2006/relationships/image" Target="../media/image55.wmf"/><Relationship Id="rId3" Type="http://schemas.openxmlformats.org/officeDocument/2006/relationships/oleObject" Target="../embeddings/oleObject88.bin"/><Relationship Id="rId7" Type="http://schemas.openxmlformats.org/officeDocument/2006/relationships/oleObject" Target="../embeddings/oleObject90.bin"/><Relationship Id="rId12" Type="http://schemas.openxmlformats.org/officeDocument/2006/relationships/image" Target="../media/image52.wmf"/><Relationship Id="rId17" Type="http://schemas.openxmlformats.org/officeDocument/2006/relationships/oleObject" Target="../embeddings/oleObject95.bin"/><Relationship Id="rId2" Type="http://schemas.openxmlformats.org/officeDocument/2006/relationships/slideLayout" Target="../slideLayouts/slideLayout1.xml"/><Relationship Id="rId16" Type="http://schemas.openxmlformats.org/officeDocument/2006/relationships/image" Target="../media/image54.wmf"/><Relationship Id="rId20" Type="http://schemas.openxmlformats.org/officeDocument/2006/relationships/image" Target="../media/image56.wmf"/><Relationship Id="rId1" Type="http://schemas.openxmlformats.org/officeDocument/2006/relationships/vmlDrawing" Target="../drawings/vmlDrawing17.vml"/><Relationship Id="rId6" Type="http://schemas.openxmlformats.org/officeDocument/2006/relationships/image" Target="../media/image49.wmf"/><Relationship Id="rId11" Type="http://schemas.openxmlformats.org/officeDocument/2006/relationships/oleObject" Target="../embeddings/oleObject92.bin"/><Relationship Id="rId5" Type="http://schemas.openxmlformats.org/officeDocument/2006/relationships/oleObject" Target="../embeddings/oleObject89.bin"/><Relationship Id="rId15" Type="http://schemas.openxmlformats.org/officeDocument/2006/relationships/oleObject" Target="../embeddings/oleObject94.bin"/><Relationship Id="rId10" Type="http://schemas.openxmlformats.org/officeDocument/2006/relationships/image" Target="../media/image51.wmf"/><Relationship Id="rId19" Type="http://schemas.openxmlformats.org/officeDocument/2006/relationships/oleObject" Target="../embeddings/oleObject96.bin"/><Relationship Id="rId4" Type="http://schemas.openxmlformats.org/officeDocument/2006/relationships/image" Target="../media/image25.wmf"/><Relationship Id="rId9" Type="http://schemas.openxmlformats.org/officeDocument/2006/relationships/oleObject" Target="../embeddings/oleObject91.bin"/><Relationship Id="rId14" Type="http://schemas.openxmlformats.org/officeDocument/2006/relationships/image" Target="../media/image53.wmf"/></Relationships>
</file>

<file path=ppt/slides/_rels/slide19.xml.rels><?xml version="1.0" encoding="UTF-8" standalone="yes"?>
<Relationships xmlns="http://schemas.openxmlformats.org/package/2006/relationships"><Relationship Id="rId8" Type="http://schemas.openxmlformats.org/officeDocument/2006/relationships/image" Target="../media/image50.wmf"/><Relationship Id="rId13" Type="http://schemas.openxmlformats.org/officeDocument/2006/relationships/oleObject" Target="../embeddings/oleObject102.bin"/><Relationship Id="rId18" Type="http://schemas.openxmlformats.org/officeDocument/2006/relationships/image" Target="../media/image58.wmf"/><Relationship Id="rId3" Type="http://schemas.openxmlformats.org/officeDocument/2006/relationships/oleObject" Target="../embeddings/oleObject97.bin"/><Relationship Id="rId21" Type="http://schemas.openxmlformats.org/officeDocument/2006/relationships/oleObject" Target="../embeddings/oleObject106.bin"/><Relationship Id="rId7" Type="http://schemas.openxmlformats.org/officeDocument/2006/relationships/oleObject" Target="../embeddings/oleObject99.bin"/><Relationship Id="rId12" Type="http://schemas.openxmlformats.org/officeDocument/2006/relationships/image" Target="../media/image53.wmf"/><Relationship Id="rId17" Type="http://schemas.openxmlformats.org/officeDocument/2006/relationships/oleObject" Target="../embeddings/oleObject104.bin"/><Relationship Id="rId2" Type="http://schemas.openxmlformats.org/officeDocument/2006/relationships/slideLayout" Target="../slideLayouts/slideLayout1.xml"/><Relationship Id="rId16" Type="http://schemas.openxmlformats.org/officeDocument/2006/relationships/image" Target="../media/image57.wmf"/><Relationship Id="rId20" Type="http://schemas.openxmlformats.org/officeDocument/2006/relationships/image" Target="../media/image59.wmf"/><Relationship Id="rId1" Type="http://schemas.openxmlformats.org/officeDocument/2006/relationships/vmlDrawing" Target="../drawings/vmlDrawing18.vml"/><Relationship Id="rId6" Type="http://schemas.openxmlformats.org/officeDocument/2006/relationships/image" Target="../media/image49.wmf"/><Relationship Id="rId11" Type="http://schemas.openxmlformats.org/officeDocument/2006/relationships/oleObject" Target="../embeddings/oleObject101.bin"/><Relationship Id="rId5" Type="http://schemas.openxmlformats.org/officeDocument/2006/relationships/oleObject" Target="../embeddings/oleObject98.bin"/><Relationship Id="rId15" Type="http://schemas.openxmlformats.org/officeDocument/2006/relationships/oleObject" Target="../embeddings/oleObject103.bin"/><Relationship Id="rId10" Type="http://schemas.openxmlformats.org/officeDocument/2006/relationships/image" Target="../media/image52.wmf"/><Relationship Id="rId19" Type="http://schemas.openxmlformats.org/officeDocument/2006/relationships/oleObject" Target="../embeddings/oleObject105.bin"/><Relationship Id="rId4" Type="http://schemas.openxmlformats.org/officeDocument/2006/relationships/image" Target="../media/image25.wmf"/><Relationship Id="rId9" Type="http://schemas.openxmlformats.org/officeDocument/2006/relationships/oleObject" Target="../embeddings/oleObject100.bin"/><Relationship Id="rId14" Type="http://schemas.openxmlformats.org/officeDocument/2006/relationships/image" Target="../media/image54.wmf"/><Relationship Id="rId22" Type="http://schemas.openxmlformats.org/officeDocument/2006/relationships/image" Target="../media/image60.w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oleObject" Target="../embeddings/oleObject9.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oleObject" Target="../embeddings/oleObject8.bin"/><Relationship Id="rId17" Type="http://schemas.openxmlformats.org/officeDocument/2006/relationships/image" Target="../media/image4.wmf"/><Relationship Id="rId2" Type="http://schemas.openxmlformats.org/officeDocument/2006/relationships/slideLayout" Target="../slideLayouts/slideLayout1.xml"/><Relationship Id="rId16" Type="http://schemas.openxmlformats.org/officeDocument/2006/relationships/oleObject" Target="../embeddings/oleObject12.bin"/><Relationship Id="rId1" Type="http://schemas.openxmlformats.org/officeDocument/2006/relationships/vmlDrawing" Target="../drawings/vmlDrawing1.vml"/><Relationship Id="rId6" Type="http://schemas.openxmlformats.org/officeDocument/2006/relationships/image" Target="../media/image3.wmf"/><Relationship Id="rId11" Type="http://schemas.openxmlformats.org/officeDocument/2006/relationships/oleObject" Target="../embeddings/oleObject7.bin"/><Relationship Id="rId5" Type="http://schemas.openxmlformats.org/officeDocument/2006/relationships/oleObject" Target="../embeddings/oleObject2.bin"/><Relationship Id="rId15" Type="http://schemas.openxmlformats.org/officeDocument/2006/relationships/oleObject" Target="../embeddings/oleObject11.bin"/><Relationship Id="rId10" Type="http://schemas.openxmlformats.org/officeDocument/2006/relationships/oleObject" Target="../embeddings/oleObject6.bin"/><Relationship Id="rId4" Type="http://schemas.openxmlformats.org/officeDocument/2006/relationships/image" Target="../media/image2.wmf"/><Relationship Id="rId9" Type="http://schemas.openxmlformats.org/officeDocument/2006/relationships/oleObject" Target="../embeddings/oleObject5.bin"/><Relationship Id="rId14" Type="http://schemas.openxmlformats.org/officeDocument/2006/relationships/oleObject" Target="../embeddings/oleObject10.bin"/></Relationships>
</file>

<file path=ppt/slides/_rels/slide20.xml.rels><?xml version="1.0" encoding="UTF-8" standalone="yes"?>
<Relationships xmlns="http://schemas.openxmlformats.org/package/2006/relationships"><Relationship Id="rId8" Type="http://schemas.openxmlformats.org/officeDocument/2006/relationships/image" Target="../media/image58.wmf"/><Relationship Id="rId3" Type="http://schemas.openxmlformats.org/officeDocument/2006/relationships/oleObject" Target="../embeddings/oleObject107.bin"/><Relationship Id="rId7" Type="http://schemas.openxmlformats.org/officeDocument/2006/relationships/oleObject" Target="../embeddings/oleObject109.bin"/><Relationship Id="rId12" Type="http://schemas.openxmlformats.org/officeDocument/2006/relationships/image" Target="../media/image61.wmf"/><Relationship Id="rId2" Type="http://schemas.openxmlformats.org/officeDocument/2006/relationships/slideLayout" Target="../slideLayouts/slideLayout1.xml"/><Relationship Id="rId1" Type="http://schemas.openxmlformats.org/officeDocument/2006/relationships/vmlDrawing" Target="../drawings/vmlDrawing19.vml"/><Relationship Id="rId6" Type="http://schemas.openxmlformats.org/officeDocument/2006/relationships/image" Target="../media/image57.wmf"/><Relationship Id="rId11" Type="http://schemas.openxmlformats.org/officeDocument/2006/relationships/oleObject" Target="../embeddings/oleObject111.bin"/><Relationship Id="rId5" Type="http://schemas.openxmlformats.org/officeDocument/2006/relationships/oleObject" Target="../embeddings/oleObject108.bin"/><Relationship Id="rId10" Type="http://schemas.openxmlformats.org/officeDocument/2006/relationships/image" Target="../media/image59.wmf"/><Relationship Id="rId4" Type="http://schemas.openxmlformats.org/officeDocument/2006/relationships/image" Target="../media/image25.wmf"/><Relationship Id="rId9" Type="http://schemas.openxmlformats.org/officeDocument/2006/relationships/oleObject" Target="../embeddings/oleObject110.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12.bin"/><Relationship Id="rId2" Type="http://schemas.openxmlformats.org/officeDocument/2006/relationships/slideLayout" Target="../slideLayouts/slideLayout1.xml"/><Relationship Id="rId1" Type="http://schemas.openxmlformats.org/officeDocument/2006/relationships/vmlDrawing" Target="../drawings/vmlDrawing20.vml"/><Relationship Id="rId4" Type="http://schemas.openxmlformats.org/officeDocument/2006/relationships/image" Target="../media/image25.wmf"/></Relationships>
</file>

<file path=ppt/slides/_rels/slide22.xml.rels><?xml version="1.0" encoding="UTF-8" standalone="yes"?>
<Relationships xmlns="http://schemas.openxmlformats.org/package/2006/relationships"><Relationship Id="rId8" Type="http://schemas.openxmlformats.org/officeDocument/2006/relationships/image" Target="../media/image57.wmf"/><Relationship Id="rId3" Type="http://schemas.openxmlformats.org/officeDocument/2006/relationships/oleObject" Target="../embeddings/oleObject113.bin"/><Relationship Id="rId7" Type="http://schemas.openxmlformats.org/officeDocument/2006/relationships/oleObject" Target="../embeddings/oleObject115.bin"/><Relationship Id="rId2" Type="http://schemas.openxmlformats.org/officeDocument/2006/relationships/slideLayout" Target="../slideLayouts/slideLayout1.xml"/><Relationship Id="rId1" Type="http://schemas.openxmlformats.org/officeDocument/2006/relationships/vmlDrawing" Target="../drawings/vmlDrawing21.vml"/><Relationship Id="rId6" Type="http://schemas.openxmlformats.org/officeDocument/2006/relationships/image" Target="../media/image59.wmf"/><Relationship Id="rId5" Type="http://schemas.openxmlformats.org/officeDocument/2006/relationships/oleObject" Target="../embeddings/oleObject114.bin"/><Relationship Id="rId4" Type="http://schemas.openxmlformats.org/officeDocument/2006/relationships/image" Target="../media/image25.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16.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63.wmf"/><Relationship Id="rId5" Type="http://schemas.openxmlformats.org/officeDocument/2006/relationships/oleObject" Target="../embeddings/oleObject117.bin"/><Relationship Id="rId4" Type="http://schemas.openxmlformats.org/officeDocument/2006/relationships/image" Target="../media/image62.wmf"/></Relationships>
</file>

<file path=ppt/slides/_rels/slide24.xml.rels><?xml version="1.0" encoding="UTF-8" standalone="yes"?>
<Relationships xmlns="http://schemas.openxmlformats.org/package/2006/relationships"><Relationship Id="rId8" Type="http://schemas.openxmlformats.org/officeDocument/2006/relationships/image" Target="../media/image65.wmf"/><Relationship Id="rId13" Type="http://schemas.openxmlformats.org/officeDocument/2006/relationships/oleObject" Target="../embeddings/oleObject123.bin"/><Relationship Id="rId18" Type="http://schemas.openxmlformats.org/officeDocument/2006/relationships/image" Target="../media/image70.wmf"/><Relationship Id="rId3" Type="http://schemas.openxmlformats.org/officeDocument/2006/relationships/oleObject" Target="../embeddings/oleObject118.bin"/><Relationship Id="rId7" Type="http://schemas.openxmlformats.org/officeDocument/2006/relationships/oleObject" Target="../embeddings/oleObject120.bin"/><Relationship Id="rId12" Type="http://schemas.openxmlformats.org/officeDocument/2006/relationships/image" Target="../media/image67.wmf"/><Relationship Id="rId17" Type="http://schemas.openxmlformats.org/officeDocument/2006/relationships/oleObject" Target="../embeddings/oleObject125.bin"/><Relationship Id="rId2" Type="http://schemas.openxmlformats.org/officeDocument/2006/relationships/slideLayout" Target="../slideLayouts/slideLayout1.xml"/><Relationship Id="rId16" Type="http://schemas.openxmlformats.org/officeDocument/2006/relationships/image" Target="../media/image69.wmf"/><Relationship Id="rId20" Type="http://schemas.openxmlformats.org/officeDocument/2006/relationships/image" Target="../media/image71.wmf"/><Relationship Id="rId1" Type="http://schemas.openxmlformats.org/officeDocument/2006/relationships/vmlDrawing" Target="../drawings/vmlDrawing23.vml"/><Relationship Id="rId6" Type="http://schemas.openxmlformats.org/officeDocument/2006/relationships/image" Target="../media/image64.wmf"/><Relationship Id="rId11" Type="http://schemas.openxmlformats.org/officeDocument/2006/relationships/oleObject" Target="../embeddings/oleObject122.bin"/><Relationship Id="rId5" Type="http://schemas.openxmlformats.org/officeDocument/2006/relationships/oleObject" Target="../embeddings/oleObject119.bin"/><Relationship Id="rId15" Type="http://schemas.openxmlformats.org/officeDocument/2006/relationships/oleObject" Target="../embeddings/oleObject124.bin"/><Relationship Id="rId10" Type="http://schemas.openxmlformats.org/officeDocument/2006/relationships/image" Target="../media/image66.wmf"/><Relationship Id="rId19" Type="http://schemas.openxmlformats.org/officeDocument/2006/relationships/oleObject" Target="../embeddings/oleObject126.bin"/><Relationship Id="rId4" Type="http://schemas.openxmlformats.org/officeDocument/2006/relationships/image" Target="../media/image25.wmf"/><Relationship Id="rId9" Type="http://schemas.openxmlformats.org/officeDocument/2006/relationships/oleObject" Target="../embeddings/oleObject121.bin"/><Relationship Id="rId14" Type="http://schemas.openxmlformats.org/officeDocument/2006/relationships/image" Target="../media/image68.wmf"/></Relationships>
</file>

<file path=ppt/slides/_rels/slide25.xml.rels><?xml version="1.0" encoding="UTF-8" standalone="yes"?>
<Relationships xmlns="http://schemas.openxmlformats.org/package/2006/relationships"><Relationship Id="rId8" Type="http://schemas.openxmlformats.org/officeDocument/2006/relationships/image" Target="../media/image73.wmf"/><Relationship Id="rId13" Type="http://schemas.openxmlformats.org/officeDocument/2006/relationships/oleObject" Target="../embeddings/oleObject132.bin"/><Relationship Id="rId18" Type="http://schemas.openxmlformats.org/officeDocument/2006/relationships/image" Target="../media/image78.wmf"/><Relationship Id="rId3" Type="http://schemas.openxmlformats.org/officeDocument/2006/relationships/oleObject" Target="../embeddings/oleObject127.bin"/><Relationship Id="rId21" Type="http://schemas.openxmlformats.org/officeDocument/2006/relationships/oleObject" Target="../embeddings/oleObject136.bin"/><Relationship Id="rId7" Type="http://schemas.openxmlformats.org/officeDocument/2006/relationships/oleObject" Target="../embeddings/oleObject129.bin"/><Relationship Id="rId12" Type="http://schemas.openxmlformats.org/officeDocument/2006/relationships/image" Target="../media/image75.wmf"/><Relationship Id="rId17" Type="http://schemas.openxmlformats.org/officeDocument/2006/relationships/oleObject" Target="../embeddings/oleObject134.bin"/><Relationship Id="rId2" Type="http://schemas.openxmlformats.org/officeDocument/2006/relationships/slideLayout" Target="../slideLayouts/slideLayout1.xml"/><Relationship Id="rId16" Type="http://schemas.openxmlformats.org/officeDocument/2006/relationships/image" Target="../media/image77.wmf"/><Relationship Id="rId20" Type="http://schemas.openxmlformats.org/officeDocument/2006/relationships/image" Target="../media/image79.wmf"/><Relationship Id="rId1" Type="http://schemas.openxmlformats.org/officeDocument/2006/relationships/vmlDrawing" Target="../drawings/vmlDrawing24.vml"/><Relationship Id="rId6" Type="http://schemas.openxmlformats.org/officeDocument/2006/relationships/image" Target="../media/image72.wmf"/><Relationship Id="rId11" Type="http://schemas.openxmlformats.org/officeDocument/2006/relationships/oleObject" Target="../embeddings/oleObject131.bin"/><Relationship Id="rId24" Type="http://schemas.openxmlformats.org/officeDocument/2006/relationships/image" Target="../media/image81.wmf"/><Relationship Id="rId5" Type="http://schemas.openxmlformats.org/officeDocument/2006/relationships/oleObject" Target="../embeddings/oleObject128.bin"/><Relationship Id="rId15" Type="http://schemas.openxmlformats.org/officeDocument/2006/relationships/oleObject" Target="../embeddings/oleObject133.bin"/><Relationship Id="rId23" Type="http://schemas.openxmlformats.org/officeDocument/2006/relationships/oleObject" Target="../embeddings/oleObject137.bin"/><Relationship Id="rId10" Type="http://schemas.openxmlformats.org/officeDocument/2006/relationships/image" Target="../media/image74.wmf"/><Relationship Id="rId19" Type="http://schemas.openxmlformats.org/officeDocument/2006/relationships/oleObject" Target="../embeddings/oleObject135.bin"/><Relationship Id="rId4" Type="http://schemas.openxmlformats.org/officeDocument/2006/relationships/image" Target="../media/image25.wmf"/><Relationship Id="rId9" Type="http://schemas.openxmlformats.org/officeDocument/2006/relationships/oleObject" Target="../embeddings/oleObject130.bin"/><Relationship Id="rId14" Type="http://schemas.openxmlformats.org/officeDocument/2006/relationships/image" Target="../media/image76.wmf"/><Relationship Id="rId22" Type="http://schemas.openxmlformats.org/officeDocument/2006/relationships/image" Target="../media/image80.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16.bin"/><Relationship Id="rId13" Type="http://schemas.openxmlformats.org/officeDocument/2006/relationships/oleObject" Target="../embeddings/oleObject20.bin"/><Relationship Id="rId3" Type="http://schemas.openxmlformats.org/officeDocument/2006/relationships/oleObject" Target="../embeddings/oleObject13.bin"/><Relationship Id="rId7" Type="http://schemas.openxmlformats.org/officeDocument/2006/relationships/oleObject" Target="../embeddings/oleObject15.bin"/><Relationship Id="rId12" Type="http://schemas.openxmlformats.org/officeDocument/2006/relationships/oleObject" Target="../embeddings/oleObject19.bin"/><Relationship Id="rId2" Type="http://schemas.openxmlformats.org/officeDocument/2006/relationships/slideLayout" Target="../slideLayouts/slideLayout1.xml"/><Relationship Id="rId16" Type="http://schemas.openxmlformats.org/officeDocument/2006/relationships/image" Target="../media/image6.wmf"/><Relationship Id="rId1" Type="http://schemas.openxmlformats.org/officeDocument/2006/relationships/vmlDrawing" Target="../drawings/vmlDrawing2.vml"/><Relationship Id="rId6" Type="http://schemas.openxmlformats.org/officeDocument/2006/relationships/image" Target="../media/image3.wmf"/><Relationship Id="rId11" Type="http://schemas.openxmlformats.org/officeDocument/2006/relationships/oleObject" Target="../embeddings/oleObject18.bin"/><Relationship Id="rId5" Type="http://schemas.openxmlformats.org/officeDocument/2006/relationships/oleObject" Target="../embeddings/oleObject14.bin"/><Relationship Id="rId15" Type="http://schemas.openxmlformats.org/officeDocument/2006/relationships/oleObject" Target="../embeddings/oleObject21.bin"/><Relationship Id="rId10" Type="http://schemas.openxmlformats.org/officeDocument/2006/relationships/image" Target="../media/image4.wmf"/><Relationship Id="rId4" Type="http://schemas.openxmlformats.org/officeDocument/2006/relationships/image" Target="../media/image2.wmf"/><Relationship Id="rId9" Type="http://schemas.openxmlformats.org/officeDocument/2006/relationships/oleObject" Target="../embeddings/oleObject17.bin"/><Relationship Id="rId14" Type="http://schemas.openxmlformats.org/officeDocument/2006/relationships/image" Target="../media/image5.wmf"/></Relationships>
</file>

<file path=ppt/slides/_rels/slide4.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8.wmf"/><Relationship Id="rId2" Type="http://schemas.openxmlformats.org/officeDocument/2006/relationships/slideLayout" Target="../slideLayouts/slideLayout1.xml"/><Relationship Id="rId16" Type="http://schemas.openxmlformats.org/officeDocument/2006/relationships/image" Target="../media/image10.wmf"/><Relationship Id="rId1" Type="http://schemas.openxmlformats.org/officeDocument/2006/relationships/vmlDrawing" Target="../drawings/vmlDrawing3.vml"/><Relationship Id="rId6" Type="http://schemas.openxmlformats.org/officeDocument/2006/relationships/image" Target="../media/image3.wmf"/><Relationship Id="rId11" Type="http://schemas.openxmlformats.org/officeDocument/2006/relationships/oleObject" Target="../embeddings/oleObject26.bin"/><Relationship Id="rId5" Type="http://schemas.openxmlformats.org/officeDocument/2006/relationships/oleObject" Target="../embeddings/oleObject23.bin"/><Relationship Id="rId15" Type="http://schemas.openxmlformats.org/officeDocument/2006/relationships/oleObject" Target="../embeddings/oleObject28.bin"/><Relationship Id="rId10" Type="http://schemas.openxmlformats.org/officeDocument/2006/relationships/image" Target="../media/image7.wmf"/><Relationship Id="rId4" Type="http://schemas.openxmlformats.org/officeDocument/2006/relationships/image" Target="../media/image2.wmf"/><Relationship Id="rId9" Type="http://schemas.openxmlformats.org/officeDocument/2006/relationships/oleObject" Target="../embeddings/oleObject25.bin"/><Relationship Id="rId14"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34.bin"/><Relationship Id="rId3" Type="http://schemas.openxmlformats.org/officeDocument/2006/relationships/oleObject" Target="../embeddings/oleObject29.bin"/><Relationship Id="rId7" Type="http://schemas.openxmlformats.org/officeDocument/2006/relationships/oleObject" Target="../embeddings/oleObject31.bin"/><Relationship Id="rId12" Type="http://schemas.openxmlformats.org/officeDocument/2006/relationships/image" Target="../media/image12.wmf"/><Relationship Id="rId2" Type="http://schemas.openxmlformats.org/officeDocument/2006/relationships/slideLayout" Target="../slideLayouts/slideLayout1.xml"/><Relationship Id="rId16" Type="http://schemas.openxmlformats.org/officeDocument/2006/relationships/image" Target="../media/image14.wmf"/><Relationship Id="rId1" Type="http://schemas.openxmlformats.org/officeDocument/2006/relationships/vmlDrawing" Target="../drawings/vmlDrawing4.vml"/><Relationship Id="rId6" Type="http://schemas.openxmlformats.org/officeDocument/2006/relationships/image" Target="../media/image3.wmf"/><Relationship Id="rId11" Type="http://schemas.openxmlformats.org/officeDocument/2006/relationships/oleObject" Target="../embeddings/oleObject33.bin"/><Relationship Id="rId5" Type="http://schemas.openxmlformats.org/officeDocument/2006/relationships/oleObject" Target="../embeddings/oleObject30.bin"/><Relationship Id="rId15" Type="http://schemas.openxmlformats.org/officeDocument/2006/relationships/oleObject" Target="../embeddings/oleObject35.bin"/><Relationship Id="rId10" Type="http://schemas.openxmlformats.org/officeDocument/2006/relationships/image" Target="../media/image11.wmf"/><Relationship Id="rId4" Type="http://schemas.openxmlformats.org/officeDocument/2006/relationships/image" Target="../media/image2.wmf"/><Relationship Id="rId9" Type="http://schemas.openxmlformats.org/officeDocument/2006/relationships/oleObject" Target="../embeddings/oleObject32.bin"/><Relationship Id="rId14" Type="http://schemas.openxmlformats.org/officeDocument/2006/relationships/image" Target="../media/image13.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37.bin"/><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43.bin"/><Relationship Id="rId3" Type="http://schemas.openxmlformats.org/officeDocument/2006/relationships/oleObject" Target="../embeddings/oleObject38.bin"/><Relationship Id="rId7" Type="http://schemas.openxmlformats.org/officeDocument/2006/relationships/oleObject" Target="../embeddings/oleObject40.bin"/><Relationship Id="rId12" Type="http://schemas.openxmlformats.org/officeDocument/2006/relationships/image" Target="../media/image8.wmf"/><Relationship Id="rId2" Type="http://schemas.openxmlformats.org/officeDocument/2006/relationships/slideLayout" Target="../slideLayouts/slideLayout1.xml"/><Relationship Id="rId16" Type="http://schemas.openxmlformats.org/officeDocument/2006/relationships/image" Target="../media/image19.wmf"/><Relationship Id="rId1" Type="http://schemas.openxmlformats.org/officeDocument/2006/relationships/vmlDrawing" Target="../drawings/vmlDrawing6.vml"/><Relationship Id="rId6" Type="http://schemas.openxmlformats.org/officeDocument/2006/relationships/image" Target="../media/image17.wmf"/><Relationship Id="rId11" Type="http://schemas.openxmlformats.org/officeDocument/2006/relationships/oleObject" Target="../embeddings/oleObject42.bin"/><Relationship Id="rId5" Type="http://schemas.openxmlformats.org/officeDocument/2006/relationships/oleObject" Target="../embeddings/oleObject39.bin"/><Relationship Id="rId15" Type="http://schemas.openxmlformats.org/officeDocument/2006/relationships/oleObject" Target="../embeddings/oleObject44.bin"/><Relationship Id="rId10" Type="http://schemas.openxmlformats.org/officeDocument/2006/relationships/image" Target="../media/image7.wmf"/><Relationship Id="rId4" Type="http://schemas.openxmlformats.org/officeDocument/2006/relationships/image" Target="../media/image16.wmf"/><Relationship Id="rId9" Type="http://schemas.openxmlformats.org/officeDocument/2006/relationships/oleObject" Target="../embeddings/oleObject41.bin"/><Relationship Id="rId14" Type="http://schemas.openxmlformats.org/officeDocument/2006/relationships/image" Target="../media/image18.wmf"/></Relationships>
</file>

<file path=ppt/slides/_rels/slide8.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8.wmf"/><Relationship Id="rId2" Type="http://schemas.openxmlformats.org/officeDocument/2006/relationships/slideLayout" Target="../slideLayouts/slideLayout1.xml"/><Relationship Id="rId1" Type="http://schemas.openxmlformats.org/officeDocument/2006/relationships/vmlDrawing" Target="../drawings/vmlDrawing7.vml"/><Relationship Id="rId6" Type="http://schemas.openxmlformats.org/officeDocument/2006/relationships/image" Target="../media/image21.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7.wmf"/><Relationship Id="rId4" Type="http://schemas.openxmlformats.org/officeDocument/2006/relationships/image" Target="../media/image20.wmf"/><Relationship Id="rId9" Type="http://schemas.openxmlformats.org/officeDocument/2006/relationships/oleObject" Target="../embeddings/oleObject48.bin"/><Relationship Id="rId14" Type="http://schemas.openxmlformats.org/officeDocument/2006/relationships/image" Target="../media/image22.wmf"/></Relationships>
</file>

<file path=ppt/slides/_rels/slide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51.bin"/><Relationship Id="rId7" Type="http://schemas.openxmlformats.org/officeDocument/2006/relationships/oleObject" Target="../embeddings/oleObject53.bin"/><Relationship Id="rId2" Type="http://schemas.openxmlformats.org/officeDocument/2006/relationships/slideLayout" Target="../slideLayouts/slideLayout1.xml"/><Relationship Id="rId1" Type="http://schemas.openxmlformats.org/officeDocument/2006/relationships/vmlDrawing" Target="../drawings/vmlDrawing8.vml"/><Relationship Id="rId6" Type="http://schemas.openxmlformats.org/officeDocument/2006/relationships/image" Target="../media/image24.wmf"/><Relationship Id="rId5" Type="http://schemas.openxmlformats.org/officeDocument/2006/relationships/oleObject" Target="../embeddings/oleObject52.bin"/><Relationship Id="rId4" Type="http://schemas.openxmlformats.org/officeDocument/2006/relationships/image" Target="../media/image23.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97290" y="1037230"/>
            <a:ext cx="7697337" cy="5447645"/>
          </a:xfrm>
          <a:prstGeom prst="rect">
            <a:avLst/>
          </a:prstGeom>
          <a:noFill/>
        </p:spPr>
        <p:txBody>
          <a:bodyPr wrap="square" rtlCol="0">
            <a:spAutoFit/>
          </a:bodyPr>
          <a:lstStyle/>
          <a:p>
            <a:pPr algn="ctr">
              <a:lnSpc>
                <a:spcPct val="200000"/>
              </a:lnSpc>
            </a:pPr>
            <a:r>
              <a:rPr lang="fa-IR" sz="6000" dirty="0" smtClean="0">
                <a:solidFill>
                  <a:srgbClr val="C00000"/>
                </a:solidFill>
                <a:cs typeface="B Titr" panose="00000700000000000000" pitchFamily="2" charset="-78"/>
              </a:rPr>
              <a:t>فیزیک دوم دبیرستان</a:t>
            </a:r>
          </a:p>
          <a:p>
            <a:pPr algn="ctr">
              <a:lnSpc>
                <a:spcPct val="300000"/>
              </a:lnSpc>
            </a:pPr>
            <a:r>
              <a:rPr lang="fa-IR" sz="4400" dirty="0" smtClean="0">
                <a:solidFill>
                  <a:srgbClr val="C00000"/>
                </a:solidFill>
                <a:cs typeface="B Titr" panose="00000700000000000000" pitchFamily="2" charset="-78"/>
              </a:rPr>
              <a:t>فصل اول: بردارها</a:t>
            </a:r>
          </a:p>
          <a:p>
            <a:pPr algn="ctr">
              <a:lnSpc>
                <a:spcPct val="300000"/>
              </a:lnSpc>
            </a:pPr>
            <a:r>
              <a:rPr lang="fa-IR" sz="3200" dirty="0" smtClean="0">
                <a:solidFill>
                  <a:srgbClr val="C00000"/>
                </a:solidFill>
                <a:cs typeface="B Titr" panose="00000700000000000000" pitchFamily="2" charset="-78"/>
              </a:rPr>
              <a:t>مدرس: لیلا لشنی</a:t>
            </a:r>
            <a:endParaRPr lang="en-US" sz="3200" dirty="0">
              <a:solidFill>
                <a:srgbClr val="C00000"/>
              </a:solidFill>
              <a:cs typeface="B Titr" panose="00000700000000000000" pitchFamily="2" charset="-78"/>
            </a:endParaRPr>
          </a:p>
        </p:txBody>
      </p:sp>
    </p:spTree>
    <p:extLst>
      <p:ext uri="{BB962C8B-B14F-4D97-AF65-F5344CB8AC3E}">
        <p14:creationId xmlns:p14="http://schemas.microsoft.com/office/powerpoint/2010/main" val="34517533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1031415501"/>
              </p:ext>
            </p:extLst>
          </p:nvPr>
        </p:nvGraphicFramePr>
        <p:xfrm>
          <a:off x="719516" y="2421503"/>
          <a:ext cx="8072958" cy="1727416"/>
        </p:xfrm>
        <a:graphic>
          <a:graphicData uri="http://schemas.openxmlformats.org/presentationml/2006/ole">
            <mc:AlternateContent xmlns:mc="http://schemas.openxmlformats.org/markup-compatibility/2006">
              <mc:Choice xmlns:v="urn:schemas-microsoft-com:vml" Requires="v">
                <p:oleObj spid="_x0000_s23558" name="Equation" r:id="rId3" imgW="4762440" imgH="1295280" progId="Equation.DSMT4">
                  <p:embed/>
                </p:oleObj>
              </mc:Choice>
              <mc:Fallback>
                <p:oleObj name="Equation" r:id="rId3" imgW="4762440" imgH="1295280" progId="Equation.DSMT4">
                  <p:embed/>
                  <p:pic>
                    <p:nvPicPr>
                      <p:cNvPr id="0" name=""/>
                      <p:cNvPicPr/>
                      <p:nvPr/>
                    </p:nvPicPr>
                    <p:blipFill>
                      <a:blip r:embed="rId4"/>
                      <a:stretch>
                        <a:fillRect/>
                      </a:stretch>
                    </p:blipFill>
                    <p:spPr>
                      <a:xfrm>
                        <a:off x="719516" y="2421503"/>
                        <a:ext cx="8072958" cy="1727416"/>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897780784"/>
              </p:ext>
            </p:extLst>
          </p:nvPr>
        </p:nvGraphicFramePr>
        <p:xfrm>
          <a:off x="719516" y="4667535"/>
          <a:ext cx="8683791" cy="1119116"/>
        </p:xfrm>
        <a:graphic>
          <a:graphicData uri="http://schemas.openxmlformats.org/presentationml/2006/ole">
            <mc:AlternateContent xmlns:mc="http://schemas.openxmlformats.org/markup-compatibility/2006">
              <mc:Choice xmlns:v="urn:schemas-microsoft-com:vml" Requires="v">
                <p:oleObj spid="_x0000_s23559" name="Equation" r:id="rId5" imgW="4736880" imgH="723600" progId="Equation.DSMT4">
                  <p:embed/>
                </p:oleObj>
              </mc:Choice>
              <mc:Fallback>
                <p:oleObj name="Equation" r:id="rId5" imgW="4736880" imgH="723600" progId="Equation.DSMT4">
                  <p:embed/>
                  <p:pic>
                    <p:nvPicPr>
                      <p:cNvPr id="0" name=""/>
                      <p:cNvPicPr/>
                      <p:nvPr/>
                    </p:nvPicPr>
                    <p:blipFill>
                      <a:blip r:embed="rId6"/>
                      <a:stretch>
                        <a:fillRect/>
                      </a:stretch>
                    </p:blipFill>
                    <p:spPr>
                      <a:xfrm>
                        <a:off x="719516" y="4667535"/>
                        <a:ext cx="8683791" cy="1119116"/>
                      </a:xfrm>
                      <a:prstGeom prst="rect">
                        <a:avLst/>
                      </a:prstGeom>
                    </p:spPr>
                  </p:pic>
                </p:oleObj>
              </mc:Fallback>
            </mc:AlternateContent>
          </a:graphicData>
        </a:graphic>
      </p:graphicFrame>
      <p:sp>
        <p:nvSpPr>
          <p:cNvPr id="6" name="TextBox 5"/>
          <p:cNvSpPr txBox="1"/>
          <p:nvPr/>
        </p:nvSpPr>
        <p:spPr>
          <a:xfrm>
            <a:off x="9753884" y="2331104"/>
            <a:ext cx="1344018" cy="954107"/>
          </a:xfrm>
          <a:prstGeom prst="rect">
            <a:avLst/>
          </a:prstGeom>
          <a:noFill/>
        </p:spPr>
        <p:txBody>
          <a:bodyPr wrap="square" rtlCol="0">
            <a:spAutoFit/>
          </a:bodyPr>
          <a:lstStyle/>
          <a:p>
            <a:pPr algn="r" rtl="1">
              <a:lnSpc>
                <a:spcPct val="200000"/>
              </a:lnSpc>
            </a:pPr>
            <a:r>
              <a:rPr lang="fa-IR" sz="3200" b="1" dirty="0" smtClean="0">
                <a:solidFill>
                  <a:srgbClr val="C00000"/>
                </a:solidFill>
                <a:cs typeface="B Nazanin" panose="00000400000000000000" pitchFamily="2" charset="-78"/>
              </a:rPr>
              <a:t>الف</a:t>
            </a:r>
            <a:endParaRPr lang="en-US" sz="2800" b="1" dirty="0">
              <a:solidFill>
                <a:srgbClr val="C00000"/>
              </a:solidFill>
              <a:cs typeface="B Nazanin" panose="00000400000000000000" pitchFamily="2" charset="-78"/>
            </a:endParaRPr>
          </a:p>
        </p:txBody>
      </p:sp>
      <p:sp>
        <p:nvSpPr>
          <p:cNvPr id="7" name="TextBox 6"/>
          <p:cNvSpPr txBox="1"/>
          <p:nvPr/>
        </p:nvSpPr>
        <p:spPr>
          <a:xfrm>
            <a:off x="9753884" y="4581749"/>
            <a:ext cx="1344018" cy="954107"/>
          </a:xfrm>
          <a:prstGeom prst="rect">
            <a:avLst/>
          </a:prstGeom>
          <a:noFill/>
        </p:spPr>
        <p:txBody>
          <a:bodyPr wrap="square" rtlCol="0">
            <a:spAutoFit/>
          </a:bodyPr>
          <a:lstStyle/>
          <a:p>
            <a:pPr algn="r" rtl="1">
              <a:lnSpc>
                <a:spcPct val="200000"/>
              </a:lnSpc>
            </a:pPr>
            <a:r>
              <a:rPr lang="fa-IR" sz="3200" b="1" dirty="0" smtClean="0">
                <a:solidFill>
                  <a:srgbClr val="C00000"/>
                </a:solidFill>
                <a:cs typeface="B Nazanin" panose="00000400000000000000" pitchFamily="2" charset="-78"/>
              </a:rPr>
              <a:t>ب</a:t>
            </a:r>
            <a:endParaRPr lang="en-US" sz="2800" b="1" dirty="0">
              <a:solidFill>
                <a:srgbClr val="C00000"/>
              </a:solidFill>
              <a:cs typeface="B Nazanin" panose="00000400000000000000" pitchFamily="2" charset="-78"/>
            </a:endParaRPr>
          </a:p>
        </p:txBody>
      </p:sp>
    </p:spTree>
    <p:extLst>
      <p:ext uri="{BB962C8B-B14F-4D97-AF65-F5344CB8AC3E}">
        <p14:creationId xmlns:p14="http://schemas.microsoft.com/office/powerpoint/2010/main" val="3438114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2737976"/>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7- برای تعیین برآیند چند بردار بردارها را به دنبال هم رسم می کنیم (ابتدای هر یک بر انتهای دیگری منطبق شود). برداری که ابتدای اولی را به انتهای آخری وصل می کند بردار برآیند خواهد بود.</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9248"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cxnSp>
        <p:nvCxnSpPr>
          <p:cNvPr id="12" name="Straight Arrow Connector 11"/>
          <p:cNvCxnSpPr/>
          <p:nvPr/>
        </p:nvCxnSpPr>
        <p:spPr>
          <a:xfrm>
            <a:off x="2197290" y="4121624"/>
            <a:ext cx="1774209"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950647" y="4171324"/>
            <a:ext cx="887105" cy="12692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a:off x="1269242" y="4160812"/>
            <a:ext cx="928048" cy="123385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1310185" y="5440566"/>
            <a:ext cx="339829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19" name="Object 18"/>
          <p:cNvGraphicFramePr>
            <a:graphicFrameLocks noChangeAspect="1"/>
          </p:cNvGraphicFramePr>
          <p:nvPr>
            <p:extLst>
              <p:ext uri="{D42A27DB-BD31-4B8C-83A1-F6EECF244321}">
                <p14:modId xmlns:p14="http://schemas.microsoft.com/office/powerpoint/2010/main" val="2381138052"/>
              </p:ext>
            </p:extLst>
          </p:nvPr>
        </p:nvGraphicFramePr>
        <p:xfrm>
          <a:off x="1533241" y="4382082"/>
          <a:ext cx="200025" cy="423863"/>
        </p:xfrm>
        <a:graphic>
          <a:graphicData uri="http://schemas.openxmlformats.org/presentationml/2006/ole">
            <mc:AlternateContent xmlns:mc="http://schemas.openxmlformats.org/markup-compatibility/2006">
              <mc:Choice xmlns:v="urn:schemas-microsoft-com:vml" Requires="v">
                <p:oleObj spid="_x0000_s9249" name="Equation" r:id="rId5" imgW="241200" imgH="507960" progId="Equation.DSMT4">
                  <p:embed/>
                </p:oleObj>
              </mc:Choice>
              <mc:Fallback>
                <p:oleObj name="Equation" r:id="rId5" imgW="241200" imgH="507960" progId="Equation.DSMT4">
                  <p:embed/>
                  <p:pic>
                    <p:nvPicPr>
                      <p:cNvPr id="0" name=""/>
                      <p:cNvPicPr/>
                      <p:nvPr/>
                    </p:nvPicPr>
                    <p:blipFill>
                      <a:blip r:embed="rId6"/>
                      <a:stretch>
                        <a:fillRect/>
                      </a:stretch>
                    </p:blipFill>
                    <p:spPr>
                      <a:xfrm>
                        <a:off x="1533241" y="4382082"/>
                        <a:ext cx="200025" cy="423863"/>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068915745"/>
              </p:ext>
            </p:extLst>
          </p:nvPr>
        </p:nvGraphicFramePr>
        <p:xfrm>
          <a:off x="2990731" y="3764436"/>
          <a:ext cx="187325" cy="357188"/>
        </p:xfrm>
        <a:graphic>
          <a:graphicData uri="http://schemas.openxmlformats.org/presentationml/2006/ole">
            <mc:AlternateContent xmlns:mc="http://schemas.openxmlformats.org/markup-compatibility/2006">
              <mc:Choice xmlns:v="urn:schemas-microsoft-com:vml" Requires="v">
                <p:oleObj spid="_x0000_s9250" name="Equation" r:id="rId7" imgW="266400" imgH="507960" progId="Equation.DSMT4">
                  <p:embed/>
                </p:oleObj>
              </mc:Choice>
              <mc:Fallback>
                <p:oleObj name="Equation" r:id="rId7" imgW="266400" imgH="507960" progId="Equation.DSMT4">
                  <p:embed/>
                  <p:pic>
                    <p:nvPicPr>
                      <p:cNvPr id="0" name=""/>
                      <p:cNvPicPr/>
                      <p:nvPr/>
                    </p:nvPicPr>
                    <p:blipFill>
                      <a:blip r:embed="rId8"/>
                      <a:stretch>
                        <a:fillRect/>
                      </a:stretch>
                    </p:blipFill>
                    <p:spPr>
                      <a:xfrm>
                        <a:off x="2990731" y="3764436"/>
                        <a:ext cx="187325" cy="357188"/>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924760874"/>
              </p:ext>
            </p:extLst>
          </p:nvPr>
        </p:nvGraphicFramePr>
        <p:xfrm>
          <a:off x="4521010" y="4382082"/>
          <a:ext cx="241300" cy="508000"/>
        </p:xfrm>
        <a:graphic>
          <a:graphicData uri="http://schemas.openxmlformats.org/presentationml/2006/ole">
            <mc:AlternateContent xmlns:mc="http://schemas.openxmlformats.org/markup-compatibility/2006">
              <mc:Choice xmlns:v="urn:schemas-microsoft-com:vml" Requires="v">
                <p:oleObj spid="_x0000_s9251" name="Equation" r:id="rId9" imgW="241200" imgH="507960" progId="Equation.DSMT4">
                  <p:embed/>
                </p:oleObj>
              </mc:Choice>
              <mc:Fallback>
                <p:oleObj name="Equation" r:id="rId9" imgW="241200" imgH="507960" progId="Equation.DSMT4">
                  <p:embed/>
                  <p:pic>
                    <p:nvPicPr>
                      <p:cNvPr id="0" name=""/>
                      <p:cNvPicPr/>
                      <p:nvPr/>
                    </p:nvPicPr>
                    <p:blipFill>
                      <a:blip r:embed="rId10"/>
                      <a:stretch>
                        <a:fillRect/>
                      </a:stretch>
                    </p:blipFill>
                    <p:spPr>
                      <a:xfrm>
                        <a:off x="4521010" y="4382082"/>
                        <a:ext cx="241300" cy="508000"/>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675446258"/>
              </p:ext>
            </p:extLst>
          </p:nvPr>
        </p:nvGraphicFramePr>
        <p:xfrm>
          <a:off x="2328743" y="5579915"/>
          <a:ext cx="1410744" cy="474200"/>
        </p:xfrm>
        <a:graphic>
          <a:graphicData uri="http://schemas.openxmlformats.org/presentationml/2006/ole">
            <mc:AlternateContent xmlns:mc="http://schemas.openxmlformats.org/markup-compatibility/2006">
              <mc:Choice xmlns:v="urn:schemas-microsoft-com:vml" Requires="v">
                <p:oleObj spid="_x0000_s9252" name="Equation" r:id="rId11" imgW="1511280" imgH="507960" progId="Equation.DSMT4">
                  <p:embed/>
                </p:oleObj>
              </mc:Choice>
              <mc:Fallback>
                <p:oleObj name="Equation" r:id="rId11" imgW="1511280" imgH="507960" progId="Equation.DSMT4">
                  <p:embed/>
                  <p:pic>
                    <p:nvPicPr>
                      <p:cNvPr id="0" name=""/>
                      <p:cNvPicPr/>
                      <p:nvPr/>
                    </p:nvPicPr>
                    <p:blipFill>
                      <a:blip r:embed="rId12"/>
                      <a:stretch>
                        <a:fillRect/>
                      </a:stretch>
                    </p:blipFill>
                    <p:spPr>
                      <a:xfrm>
                        <a:off x="2328743" y="5579915"/>
                        <a:ext cx="1410744" cy="474200"/>
                      </a:xfrm>
                      <a:prstGeom prst="rect">
                        <a:avLst/>
                      </a:prstGeom>
                    </p:spPr>
                  </p:pic>
                </p:oleObj>
              </mc:Fallback>
            </mc:AlternateContent>
          </a:graphicData>
        </a:graphic>
      </p:graphicFrame>
    </p:spTree>
    <p:extLst>
      <p:ext uri="{BB962C8B-B14F-4D97-AF65-F5344CB8AC3E}">
        <p14:creationId xmlns:p14="http://schemas.microsoft.com/office/powerpoint/2010/main" val="13404590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846386"/>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اگر سه بردرا مطابق شکل به صورت اضلاع مثلث قرار بگیرند آنگاه برآیند سه بردار صفر می شود.</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0277"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cxnSp>
        <p:nvCxnSpPr>
          <p:cNvPr id="12" name="Straight Arrow Connector 11"/>
          <p:cNvCxnSpPr/>
          <p:nvPr/>
        </p:nvCxnSpPr>
        <p:spPr>
          <a:xfrm>
            <a:off x="1475719" y="5231276"/>
            <a:ext cx="151841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1450171" y="3903260"/>
            <a:ext cx="711021" cy="124387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2220404" y="3989621"/>
            <a:ext cx="773725" cy="118832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13" name="Object 12"/>
          <p:cNvGraphicFramePr>
            <a:graphicFrameLocks noChangeAspect="1"/>
          </p:cNvGraphicFramePr>
          <p:nvPr>
            <p:extLst>
              <p:ext uri="{D42A27DB-BD31-4B8C-83A1-F6EECF244321}">
                <p14:modId xmlns:p14="http://schemas.microsoft.com/office/powerpoint/2010/main" val="2393796262"/>
              </p:ext>
            </p:extLst>
          </p:nvPr>
        </p:nvGraphicFramePr>
        <p:xfrm>
          <a:off x="1236415" y="4088481"/>
          <a:ext cx="368300" cy="495300"/>
        </p:xfrm>
        <a:graphic>
          <a:graphicData uri="http://schemas.openxmlformats.org/presentationml/2006/ole">
            <mc:AlternateContent xmlns:mc="http://schemas.openxmlformats.org/markup-compatibility/2006">
              <mc:Choice xmlns:v="urn:schemas-microsoft-com:vml" Requires="v">
                <p:oleObj spid="_x0000_s10278" name="Equation" r:id="rId5" imgW="368280" imgH="495000" progId="Equation.DSMT4">
                  <p:embed/>
                </p:oleObj>
              </mc:Choice>
              <mc:Fallback>
                <p:oleObj name="Equation" r:id="rId5" imgW="368280" imgH="495000" progId="Equation.DSMT4">
                  <p:embed/>
                  <p:pic>
                    <p:nvPicPr>
                      <p:cNvPr id="0" name=""/>
                      <p:cNvPicPr/>
                      <p:nvPr/>
                    </p:nvPicPr>
                    <p:blipFill>
                      <a:blip r:embed="rId6"/>
                      <a:stretch>
                        <a:fillRect/>
                      </a:stretch>
                    </p:blipFill>
                    <p:spPr>
                      <a:xfrm>
                        <a:off x="1236415" y="4088481"/>
                        <a:ext cx="368300" cy="4953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249703818"/>
              </p:ext>
            </p:extLst>
          </p:nvPr>
        </p:nvGraphicFramePr>
        <p:xfrm>
          <a:off x="2829029" y="4277549"/>
          <a:ext cx="330200" cy="495300"/>
        </p:xfrm>
        <a:graphic>
          <a:graphicData uri="http://schemas.openxmlformats.org/presentationml/2006/ole">
            <mc:AlternateContent xmlns:mc="http://schemas.openxmlformats.org/markup-compatibility/2006">
              <mc:Choice xmlns:v="urn:schemas-microsoft-com:vml" Requires="v">
                <p:oleObj spid="_x0000_s10279" name="Equation" r:id="rId7" imgW="330120" imgH="495000" progId="Equation.DSMT4">
                  <p:embed/>
                </p:oleObj>
              </mc:Choice>
              <mc:Fallback>
                <p:oleObj name="Equation" r:id="rId7" imgW="330120" imgH="495000" progId="Equation.DSMT4">
                  <p:embed/>
                  <p:pic>
                    <p:nvPicPr>
                      <p:cNvPr id="0" name=""/>
                      <p:cNvPicPr/>
                      <p:nvPr/>
                    </p:nvPicPr>
                    <p:blipFill>
                      <a:blip r:embed="rId8"/>
                      <a:stretch>
                        <a:fillRect/>
                      </a:stretch>
                    </p:blipFill>
                    <p:spPr>
                      <a:xfrm>
                        <a:off x="2829029" y="4277549"/>
                        <a:ext cx="330200" cy="495300"/>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39988053"/>
              </p:ext>
            </p:extLst>
          </p:nvPr>
        </p:nvGraphicFramePr>
        <p:xfrm>
          <a:off x="1943914" y="5315414"/>
          <a:ext cx="432232" cy="416646"/>
        </p:xfrm>
        <a:graphic>
          <a:graphicData uri="http://schemas.openxmlformats.org/presentationml/2006/ole">
            <mc:AlternateContent xmlns:mc="http://schemas.openxmlformats.org/markup-compatibility/2006">
              <mc:Choice xmlns:v="urn:schemas-microsoft-com:vml" Requires="v">
                <p:oleObj spid="_x0000_s10280" name="Equation" r:id="rId9" imgW="330120" imgH="507960" progId="Equation.DSMT4">
                  <p:embed/>
                </p:oleObj>
              </mc:Choice>
              <mc:Fallback>
                <p:oleObj name="Equation" r:id="rId9" imgW="330120" imgH="507960" progId="Equation.DSMT4">
                  <p:embed/>
                  <p:pic>
                    <p:nvPicPr>
                      <p:cNvPr id="0" name=""/>
                      <p:cNvPicPr/>
                      <p:nvPr/>
                    </p:nvPicPr>
                    <p:blipFill>
                      <a:blip r:embed="rId10"/>
                      <a:stretch>
                        <a:fillRect/>
                      </a:stretch>
                    </p:blipFill>
                    <p:spPr>
                      <a:xfrm>
                        <a:off x="1943914" y="5315414"/>
                        <a:ext cx="432232" cy="416646"/>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509433266"/>
              </p:ext>
            </p:extLst>
          </p:nvPr>
        </p:nvGraphicFramePr>
        <p:xfrm>
          <a:off x="4934045" y="4277549"/>
          <a:ext cx="2913418" cy="619876"/>
        </p:xfrm>
        <a:graphic>
          <a:graphicData uri="http://schemas.openxmlformats.org/presentationml/2006/ole">
            <mc:AlternateContent xmlns:mc="http://schemas.openxmlformats.org/markup-compatibility/2006">
              <mc:Choice xmlns:v="urn:schemas-microsoft-com:vml" Requires="v">
                <p:oleObj spid="_x0000_s10281" name="Equation" r:id="rId11" imgW="2387520" imgH="507960" progId="Equation.DSMT4">
                  <p:embed/>
                </p:oleObj>
              </mc:Choice>
              <mc:Fallback>
                <p:oleObj name="Equation" r:id="rId11" imgW="2387520" imgH="507960" progId="Equation.DSMT4">
                  <p:embed/>
                  <p:pic>
                    <p:nvPicPr>
                      <p:cNvPr id="0" name=""/>
                      <p:cNvPicPr/>
                      <p:nvPr/>
                    </p:nvPicPr>
                    <p:blipFill>
                      <a:blip r:embed="rId12"/>
                      <a:stretch>
                        <a:fillRect/>
                      </a:stretch>
                    </p:blipFill>
                    <p:spPr>
                      <a:xfrm>
                        <a:off x="4934045" y="4277549"/>
                        <a:ext cx="2913418" cy="619876"/>
                      </a:xfrm>
                      <a:prstGeom prst="rect">
                        <a:avLst/>
                      </a:prstGeom>
                    </p:spPr>
                  </p:pic>
                </p:oleObj>
              </mc:Fallback>
            </mc:AlternateContent>
          </a:graphicData>
        </a:graphic>
      </p:graphicFrame>
    </p:spTree>
    <p:extLst>
      <p:ext uri="{BB962C8B-B14F-4D97-AF65-F5344CB8AC3E}">
        <p14:creationId xmlns:p14="http://schemas.microsoft.com/office/powerpoint/2010/main" val="41477642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170816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اندازه هر ضلع از جمع دو ضلع دیگر کوچکتر و از تفاضل آنها بزرگتر می باشد برای تعداد بیش از سه بردار که برآیند آنها صفر است یک چند ضلعی خواهیم داشت.</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1296"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3260694515"/>
              </p:ext>
            </p:extLst>
          </p:nvPr>
        </p:nvGraphicFramePr>
        <p:xfrm>
          <a:off x="649243" y="5064303"/>
          <a:ext cx="368300" cy="495300"/>
        </p:xfrm>
        <a:graphic>
          <a:graphicData uri="http://schemas.openxmlformats.org/presentationml/2006/ole">
            <mc:AlternateContent xmlns:mc="http://schemas.openxmlformats.org/markup-compatibility/2006">
              <mc:Choice xmlns:v="urn:schemas-microsoft-com:vml" Requires="v">
                <p:oleObj spid="_x0000_s11297" name="Equation" r:id="rId5" imgW="368280" imgH="495000" progId="Equation.DSMT4">
                  <p:embed/>
                </p:oleObj>
              </mc:Choice>
              <mc:Fallback>
                <p:oleObj name="Equation" r:id="rId5" imgW="368280" imgH="495000" progId="Equation.DSMT4">
                  <p:embed/>
                  <p:pic>
                    <p:nvPicPr>
                      <p:cNvPr id="0" name=""/>
                      <p:cNvPicPr/>
                      <p:nvPr/>
                    </p:nvPicPr>
                    <p:blipFill>
                      <a:blip r:embed="rId6"/>
                      <a:stretch>
                        <a:fillRect/>
                      </a:stretch>
                    </p:blipFill>
                    <p:spPr>
                      <a:xfrm>
                        <a:off x="649243" y="5064303"/>
                        <a:ext cx="368300" cy="4953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4173648711"/>
              </p:ext>
            </p:extLst>
          </p:nvPr>
        </p:nvGraphicFramePr>
        <p:xfrm>
          <a:off x="2299295" y="4226392"/>
          <a:ext cx="330200" cy="495300"/>
        </p:xfrm>
        <a:graphic>
          <a:graphicData uri="http://schemas.openxmlformats.org/presentationml/2006/ole">
            <mc:AlternateContent xmlns:mc="http://schemas.openxmlformats.org/markup-compatibility/2006">
              <mc:Choice xmlns:v="urn:schemas-microsoft-com:vml" Requires="v">
                <p:oleObj spid="_x0000_s11298" name="Equation" r:id="rId7" imgW="330120" imgH="495000" progId="Equation.DSMT4">
                  <p:embed/>
                </p:oleObj>
              </mc:Choice>
              <mc:Fallback>
                <p:oleObj name="Equation" r:id="rId7" imgW="330120" imgH="495000" progId="Equation.DSMT4">
                  <p:embed/>
                  <p:pic>
                    <p:nvPicPr>
                      <p:cNvPr id="0" name=""/>
                      <p:cNvPicPr/>
                      <p:nvPr/>
                    </p:nvPicPr>
                    <p:blipFill>
                      <a:blip r:embed="rId8"/>
                      <a:stretch>
                        <a:fillRect/>
                      </a:stretch>
                    </p:blipFill>
                    <p:spPr>
                      <a:xfrm>
                        <a:off x="2299295" y="4226392"/>
                        <a:ext cx="330200" cy="495300"/>
                      </a:xfrm>
                      <a:prstGeom prst="rect">
                        <a:avLst/>
                      </a:prstGeom>
                    </p:spPr>
                  </p:pic>
                </p:oleObj>
              </mc:Fallback>
            </mc:AlternateContent>
          </a:graphicData>
        </a:graphic>
      </p:graphicFrame>
      <p:graphicFrame>
        <p:nvGraphicFramePr>
          <p:cNvPr id="23" name="Object 22"/>
          <p:cNvGraphicFramePr>
            <a:graphicFrameLocks noChangeAspect="1"/>
          </p:cNvGraphicFramePr>
          <p:nvPr>
            <p:extLst>
              <p:ext uri="{D42A27DB-BD31-4B8C-83A1-F6EECF244321}">
                <p14:modId xmlns:p14="http://schemas.microsoft.com/office/powerpoint/2010/main" val="3498505672"/>
              </p:ext>
            </p:extLst>
          </p:nvPr>
        </p:nvGraphicFramePr>
        <p:xfrm>
          <a:off x="3961968" y="5156146"/>
          <a:ext cx="432232" cy="416646"/>
        </p:xfrm>
        <a:graphic>
          <a:graphicData uri="http://schemas.openxmlformats.org/presentationml/2006/ole">
            <mc:AlternateContent xmlns:mc="http://schemas.openxmlformats.org/markup-compatibility/2006">
              <mc:Choice xmlns:v="urn:schemas-microsoft-com:vml" Requires="v">
                <p:oleObj spid="_x0000_s11299" name="Equation" r:id="rId9" imgW="330120" imgH="507960" progId="Equation.DSMT4">
                  <p:embed/>
                </p:oleObj>
              </mc:Choice>
              <mc:Fallback>
                <p:oleObj name="Equation" r:id="rId9" imgW="330120" imgH="507960" progId="Equation.DSMT4">
                  <p:embed/>
                  <p:pic>
                    <p:nvPicPr>
                      <p:cNvPr id="0" name=""/>
                      <p:cNvPicPr/>
                      <p:nvPr/>
                    </p:nvPicPr>
                    <p:blipFill>
                      <a:blip r:embed="rId10"/>
                      <a:stretch>
                        <a:fillRect/>
                      </a:stretch>
                    </p:blipFill>
                    <p:spPr>
                      <a:xfrm>
                        <a:off x="3961968" y="5156146"/>
                        <a:ext cx="432232" cy="416646"/>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1381958812"/>
              </p:ext>
            </p:extLst>
          </p:nvPr>
        </p:nvGraphicFramePr>
        <p:xfrm>
          <a:off x="5308600" y="4583781"/>
          <a:ext cx="3811587" cy="619125"/>
        </p:xfrm>
        <a:graphic>
          <a:graphicData uri="http://schemas.openxmlformats.org/presentationml/2006/ole">
            <mc:AlternateContent xmlns:mc="http://schemas.openxmlformats.org/markup-compatibility/2006">
              <mc:Choice xmlns:v="urn:schemas-microsoft-com:vml" Requires="v">
                <p:oleObj spid="_x0000_s11300" name="Equation" r:id="rId11" imgW="3124080" imgH="507960" progId="Equation.DSMT4">
                  <p:embed/>
                </p:oleObj>
              </mc:Choice>
              <mc:Fallback>
                <p:oleObj name="Equation" r:id="rId11" imgW="3124080" imgH="507960" progId="Equation.DSMT4">
                  <p:embed/>
                  <p:pic>
                    <p:nvPicPr>
                      <p:cNvPr id="0" name=""/>
                      <p:cNvPicPr/>
                      <p:nvPr/>
                    </p:nvPicPr>
                    <p:blipFill>
                      <a:blip r:embed="rId12"/>
                      <a:stretch>
                        <a:fillRect/>
                      </a:stretch>
                    </p:blipFill>
                    <p:spPr>
                      <a:xfrm>
                        <a:off x="5308600" y="4583781"/>
                        <a:ext cx="3811587" cy="619125"/>
                      </a:xfrm>
                      <a:prstGeom prst="rect">
                        <a:avLst/>
                      </a:prstGeom>
                    </p:spPr>
                  </p:pic>
                </p:oleObj>
              </mc:Fallback>
            </mc:AlternateContent>
          </a:graphicData>
        </a:graphic>
      </p:graphicFrame>
      <p:cxnSp>
        <p:nvCxnSpPr>
          <p:cNvPr id="11" name="Straight Arrow Connector 10"/>
          <p:cNvCxnSpPr/>
          <p:nvPr/>
        </p:nvCxnSpPr>
        <p:spPr>
          <a:xfrm>
            <a:off x="1577291" y="4888471"/>
            <a:ext cx="1774209"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3330648" y="4938171"/>
            <a:ext cx="887105" cy="126924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649243" y="4927659"/>
            <a:ext cx="928048" cy="123385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90186" y="6207413"/>
            <a:ext cx="3398293"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 name="Object 1"/>
          <p:cNvGraphicFramePr>
            <a:graphicFrameLocks noChangeAspect="1"/>
          </p:cNvGraphicFramePr>
          <p:nvPr>
            <p:extLst>
              <p:ext uri="{D42A27DB-BD31-4B8C-83A1-F6EECF244321}">
                <p14:modId xmlns:p14="http://schemas.microsoft.com/office/powerpoint/2010/main" val="914050100"/>
              </p:ext>
            </p:extLst>
          </p:nvPr>
        </p:nvGraphicFramePr>
        <p:xfrm>
          <a:off x="2136755" y="6280158"/>
          <a:ext cx="327640" cy="473258"/>
        </p:xfrm>
        <a:graphic>
          <a:graphicData uri="http://schemas.openxmlformats.org/presentationml/2006/ole">
            <mc:AlternateContent xmlns:mc="http://schemas.openxmlformats.org/markup-compatibility/2006">
              <mc:Choice xmlns:v="urn:schemas-microsoft-com:vml" Requires="v">
                <p:oleObj spid="_x0000_s11301" name="Equation" r:id="rId13" imgW="342720" imgH="495000" progId="Equation.DSMT4">
                  <p:embed/>
                </p:oleObj>
              </mc:Choice>
              <mc:Fallback>
                <p:oleObj name="Equation" r:id="rId13" imgW="342720" imgH="495000" progId="Equation.DSMT4">
                  <p:embed/>
                  <p:pic>
                    <p:nvPicPr>
                      <p:cNvPr id="0" name=""/>
                      <p:cNvPicPr/>
                      <p:nvPr/>
                    </p:nvPicPr>
                    <p:blipFill>
                      <a:blip r:embed="rId14"/>
                      <a:stretch>
                        <a:fillRect/>
                      </a:stretch>
                    </p:blipFill>
                    <p:spPr>
                      <a:xfrm>
                        <a:off x="2136755" y="6280158"/>
                        <a:ext cx="327640" cy="473258"/>
                      </a:xfrm>
                      <a:prstGeom prst="rect">
                        <a:avLst/>
                      </a:prstGeom>
                    </p:spPr>
                  </p:pic>
                </p:oleObj>
              </mc:Fallback>
            </mc:AlternateContent>
          </a:graphicData>
        </a:graphic>
      </p:graphicFrame>
    </p:spTree>
    <p:extLst>
      <p:ext uri="{BB962C8B-B14F-4D97-AF65-F5344CB8AC3E}">
        <p14:creationId xmlns:p14="http://schemas.microsoft.com/office/powerpoint/2010/main" val="18984952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1815882"/>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مثال: برآیند دو نیروی عمود بر هم برابر 100 نیوتون و اندازه نیروی بزرگتر         برابر اندازه نیروی کوچکتر است زاویه بین نیروی کوچکتر و برآیند چند درجه است؟</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2323"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435173840"/>
              </p:ext>
            </p:extLst>
          </p:nvPr>
        </p:nvGraphicFramePr>
        <p:xfrm>
          <a:off x="2764146" y="2433306"/>
          <a:ext cx="443078" cy="423385"/>
        </p:xfrm>
        <a:graphic>
          <a:graphicData uri="http://schemas.openxmlformats.org/presentationml/2006/ole">
            <mc:AlternateContent xmlns:mc="http://schemas.openxmlformats.org/markup-compatibility/2006">
              <mc:Choice xmlns:v="urn:schemas-microsoft-com:vml" Requires="v">
                <p:oleObj spid="_x0000_s12324" name="Equation" r:id="rId5" imgW="571320" imgH="545760" progId="Equation.DSMT4">
                  <p:embed/>
                </p:oleObj>
              </mc:Choice>
              <mc:Fallback>
                <p:oleObj name="Equation" r:id="rId5" imgW="571320" imgH="545760" progId="Equation.DSMT4">
                  <p:embed/>
                  <p:pic>
                    <p:nvPicPr>
                      <p:cNvPr id="0" name=""/>
                      <p:cNvPicPr/>
                      <p:nvPr/>
                    </p:nvPicPr>
                    <p:blipFill>
                      <a:blip r:embed="rId6"/>
                      <a:stretch>
                        <a:fillRect/>
                      </a:stretch>
                    </p:blipFill>
                    <p:spPr>
                      <a:xfrm>
                        <a:off x="2764146" y="2433306"/>
                        <a:ext cx="443078" cy="423385"/>
                      </a:xfrm>
                      <a:prstGeom prst="rect">
                        <a:avLst/>
                      </a:prstGeom>
                    </p:spPr>
                  </p:pic>
                </p:oleObj>
              </mc:Fallback>
            </mc:AlternateContent>
          </a:graphicData>
        </a:graphic>
      </p:graphicFrame>
      <p:cxnSp>
        <p:nvCxnSpPr>
          <p:cNvPr id="7" name="Straight Arrow Connector 6"/>
          <p:cNvCxnSpPr/>
          <p:nvPr/>
        </p:nvCxnSpPr>
        <p:spPr>
          <a:xfrm flipV="1">
            <a:off x="1542197" y="4285397"/>
            <a:ext cx="40943" cy="131018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555845" y="5609230"/>
            <a:ext cx="1208301"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583140" y="4285397"/>
            <a:ext cx="1181006"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2764146" y="4292221"/>
            <a:ext cx="0" cy="131700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1555845" y="4292221"/>
            <a:ext cx="1208301" cy="131700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1828800" y="5349922"/>
            <a:ext cx="83871" cy="272956"/>
          </a:xfrm>
          <a:custGeom>
            <a:avLst/>
            <a:gdLst>
              <a:gd name="connsiteX0" fmla="*/ 0 w 83871"/>
              <a:gd name="connsiteY0" fmla="*/ 0 h 272956"/>
              <a:gd name="connsiteX1" fmla="*/ 54591 w 83871"/>
              <a:gd name="connsiteY1" fmla="*/ 68239 h 272956"/>
              <a:gd name="connsiteX2" fmla="*/ 81887 w 83871"/>
              <a:gd name="connsiteY2" fmla="*/ 272956 h 272956"/>
            </a:gdLst>
            <a:ahLst/>
            <a:cxnLst>
              <a:cxn ang="0">
                <a:pos x="connsiteX0" y="connsiteY0"/>
              </a:cxn>
              <a:cxn ang="0">
                <a:pos x="connsiteX1" y="connsiteY1"/>
              </a:cxn>
              <a:cxn ang="0">
                <a:pos x="connsiteX2" y="connsiteY2"/>
              </a:cxn>
            </a:cxnLst>
            <a:rect l="l" t="t" r="r" b="b"/>
            <a:pathLst>
              <a:path w="83871" h="272956">
                <a:moveTo>
                  <a:pt x="0" y="0"/>
                </a:moveTo>
                <a:cubicBezTo>
                  <a:pt x="18197" y="22746"/>
                  <a:pt x="40642" y="42666"/>
                  <a:pt x="54591" y="68239"/>
                </a:cubicBezTo>
                <a:cubicBezTo>
                  <a:pt x="94835" y="142019"/>
                  <a:pt x="81887" y="188164"/>
                  <a:pt x="81887" y="272956"/>
                </a:cubicBezTo>
              </a:path>
            </a:pathLst>
          </a:cu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5" name="Object 24"/>
          <p:cNvGraphicFramePr>
            <a:graphicFrameLocks noChangeAspect="1"/>
          </p:cNvGraphicFramePr>
          <p:nvPr>
            <p:extLst>
              <p:ext uri="{D42A27DB-BD31-4B8C-83A1-F6EECF244321}">
                <p14:modId xmlns:p14="http://schemas.microsoft.com/office/powerpoint/2010/main" val="2464111936"/>
              </p:ext>
            </p:extLst>
          </p:nvPr>
        </p:nvGraphicFramePr>
        <p:xfrm>
          <a:off x="2031331" y="5159422"/>
          <a:ext cx="254000" cy="381000"/>
        </p:xfrm>
        <a:graphic>
          <a:graphicData uri="http://schemas.openxmlformats.org/presentationml/2006/ole">
            <mc:AlternateContent xmlns:mc="http://schemas.openxmlformats.org/markup-compatibility/2006">
              <mc:Choice xmlns:v="urn:schemas-microsoft-com:vml" Requires="v">
                <p:oleObj spid="_x0000_s12325" name="Equation" r:id="rId7" imgW="253800" imgH="380880" progId="Equation.DSMT4">
                  <p:embed/>
                </p:oleObj>
              </mc:Choice>
              <mc:Fallback>
                <p:oleObj name="Equation" r:id="rId7" imgW="253800" imgH="380880" progId="Equation.DSMT4">
                  <p:embed/>
                  <p:pic>
                    <p:nvPicPr>
                      <p:cNvPr id="0" name=""/>
                      <p:cNvPicPr/>
                      <p:nvPr/>
                    </p:nvPicPr>
                    <p:blipFill>
                      <a:blip r:embed="rId8"/>
                      <a:stretch>
                        <a:fillRect/>
                      </a:stretch>
                    </p:blipFill>
                    <p:spPr>
                      <a:xfrm>
                        <a:off x="2031331" y="5159422"/>
                        <a:ext cx="254000" cy="381000"/>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4149351695"/>
              </p:ext>
            </p:extLst>
          </p:nvPr>
        </p:nvGraphicFramePr>
        <p:xfrm>
          <a:off x="341195" y="5143397"/>
          <a:ext cx="1091820" cy="397025"/>
        </p:xfrm>
        <a:graphic>
          <a:graphicData uri="http://schemas.openxmlformats.org/presentationml/2006/ole">
            <mc:AlternateContent xmlns:mc="http://schemas.openxmlformats.org/markup-compatibility/2006">
              <mc:Choice xmlns:v="urn:schemas-microsoft-com:vml" Requires="v">
                <p:oleObj spid="_x0000_s12326" name="Equation" r:id="rId9" imgW="1815840" imgH="660240" progId="Equation.DSMT4">
                  <p:embed/>
                </p:oleObj>
              </mc:Choice>
              <mc:Fallback>
                <p:oleObj name="Equation" r:id="rId9" imgW="1815840" imgH="660240" progId="Equation.DSMT4">
                  <p:embed/>
                  <p:pic>
                    <p:nvPicPr>
                      <p:cNvPr id="0" name=""/>
                      <p:cNvPicPr/>
                      <p:nvPr/>
                    </p:nvPicPr>
                    <p:blipFill>
                      <a:blip r:embed="rId10"/>
                      <a:stretch>
                        <a:fillRect/>
                      </a:stretch>
                    </p:blipFill>
                    <p:spPr>
                      <a:xfrm>
                        <a:off x="341195" y="5143397"/>
                        <a:ext cx="1091820" cy="397025"/>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3592562421"/>
              </p:ext>
            </p:extLst>
          </p:nvPr>
        </p:nvGraphicFramePr>
        <p:xfrm>
          <a:off x="2031331" y="5678038"/>
          <a:ext cx="334181" cy="490132"/>
        </p:xfrm>
        <a:graphic>
          <a:graphicData uri="http://schemas.openxmlformats.org/presentationml/2006/ole">
            <mc:AlternateContent xmlns:mc="http://schemas.openxmlformats.org/markup-compatibility/2006">
              <mc:Choice xmlns:v="urn:schemas-microsoft-com:vml" Requires="v">
                <p:oleObj spid="_x0000_s12327" name="Equation" r:id="rId11" imgW="380880" imgH="558720" progId="Equation.DSMT4">
                  <p:embed/>
                </p:oleObj>
              </mc:Choice>
              <mc:Fallback>
                <p:oleObj name="Equation" r:id="rId11" imgW="380880" imgH="558720" progId="Equation.DSMT4">
                  <p:embed/>
                  <p:pic>
                    <p:nvPicPr>
                      <p:cNvPr id="0" name=""/>
                      <p:cNvPicPr/>
                      <p:nvPr/>
                    </p:nvPicPr>
                    <p:blipFill>
                      <a:blip r:embed="rId12"/>
                      <a:stretch>
                        <a:fillRect/>
                      </a:stretch>
                    </p:blipFill>
                    <p:spPr>
                      <a:xfrm>
                        <a:off x="2031331" y="5678038"/>
                        <a:ext cx="334181" cy="490132"/>
                      </a:xfrm>
                      <a:prstGeom prst="rect">
                        <a:avLst/>
                      </a:prstGeom>
                    </p:spPr>
                  </p:pic>
                </p:oleObj>
              </mc:Fallback>
            </mc:AlternateContent>
          </a:graphicData>
        </a:graphic>
      </p:graphicFrame>
      <p:graphicFrame>
        <p:nvGraphicFramePr>
          <p:cNvPr id="28" name="Object 27"/>
          <p:cNvGraphicFramePr>
            <a:graphicFrameLocks noChangeAspect="1"/>
          </p:cNvGraphicFramePr>
          <p:nvPr>
            <p:extLst>
              <p:ext uri="{D42A27DB-BD31-4B8C-83A1-F6EECF244321}">
                <p14:modId xmlns:p14="http://schemas.microsoft.com/office/powerpoint/2010/main" val="1303387205"/>
              </p:ext>
            </p:extLst>
          </p:nvPr>
        </p:nvGraphicFramePr>
        <p:xfrm>
          <a:off x="1692322" y="4054522"/>
          <a:ext cx="792328" cy="237698"/>
        </p:xfrm>
        <a:graphic>
          <a:graphicData uri="http://schemas.openxmlformats.org/presentationml/2006/ole">
            <mc:AlternateContent xmlns:mc="http://schemas.openxmlformats.org/markup-compatibility/2006">
              <mc:Choice xmlns:v="urn:schemas-microsoft-com:vml" Requires="v">
                <p:oleObj spid="_x0000_s12328" name="Equation" r:id="rId13" imgW="1269720" imgH="380880" progId="Equation.DSMT4">
                  <p:embed/>
                </p:oleObj>
              </mc:Choice>
              <mc:Fallback>
                <p:oleObj name="Equation" r:id="rId13" imgW="1269720" imgH="380880" progId="Equation.DSMT4">
                  <p:embed/>
                  <p:pic>
                    <p:nvPicPr>
                      <p:cNvPr id="0" name=""/>
                      <p:cNvPicPr/>
                      <p:nvPr/>
                    </p:nvPicPr>
                    <p:blipFill>
                      <a:blip r:embed="rId14"/>
                      <a:stretch>
                        <a:fillRect/>
                      </a:stretch>
                    </p:blipFill>
                    <p:spPr>
                      <a:xfrm>
                        <a:off x="1692322" y="4054522"/>
                        <a:ext cx="792328" cy="237698"/>
                      </a:xfrm>
                      <a:prstGeom prst="rect">
                        <a:avLst/>
                      </a:prstGeom>
                    </p:spPr>
                  </p:pic>
                </p:oleObj>
              </mc:Fallback>
            </mc:AlternateContent>
          </a:graphicData>
        </a:graphic>
      </p:graphicFrame>
    </p:spTree>
    <p:extLst>
      <p:ext uri="{BB962C8B-B14F-4D97-AF65-F5344CB8AC3E}">
        <p14:creationId xmlns:p14="http://schemas.microsoft.com/office/powerpoint/2010/main" val="38896399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792208170"/>
              </p:ext>
            </p:extLst>
          </p:nvPr>
        </p:nvGraphicFramePr>
        <p:xfrm>
          <a:off x="1373217" y="3139565"/>
          <a:ext cx="9735804" cy="1691741"/>
        </p:xfrm>
        <a:graphic>
          <a:graphicData uri="http://schemas.openxmlformats.org/presentationml/2006/ole">
            <mc:AlternateContent xmlns:mc="http://schemas.openxmlformats.org/markup-compatibility/2006">
              <mc:Choice xmlns:v="urn:schemas-microsoft-com:vml" Requires="v">
                <p:oleObj spid="_x0000_s24580" name="Equation" r:id="rId3" imgW="7454880" imgH="1295280" progId="Equation.DSMT4">
                  <p:embed/>
                </p:oleObj>
              </mc:Choice>
              <mc:Fallback>
                <p:oleObj name="Equation" r:id="rId3" imgW="7454880" imgH="1295280" progId="Equation.DSMT4">
                  <p:embed/>
                  <p:pic>
                    <p:nvPicPr>
                      <p:cNvPr id="0" name=""/>
                      <p:cNvPicPr/>
                      <p:nvPr/>
                    </p:nvPicPr>
                    <p:blipFill>
                      <a:blip r:embed="rId4"/>
                      <a:stretch>
                        <a:fillRect/>
                      </a:stretch>
                    </p:blipFill>
                    <p:spPr>
                      <a:xfrm>
                        <a:off x="1373217" y="3139565"/>
                        <a:ext cx="9735804" cy="1691741"/>
                      </a:xfrm>
                      <a:prstGeom prst="rect">
                        <a:avLst/>
                      </a:prstGeom>
                    </p:spPr>
                  </p:pic>
                </p:oleObj>
              </mc:Fallback>
            </mc:AlternateContent>
          </a:graphicData>
        </a:graphic>
      </p:graphicFrame>
    </p:spTree>
    <p:extLst>
      <p:ext uri="{BB962C8B-B14F-4D97-AF65-F5344CB8AC3E}">
        <p14:creationId xmlns:p14="http://schemas.microsoft.com/office/powerpoint/2010/main" val="2831265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2677656"/>
          </a:xfrm>
          <a:prstGeom prst="rect">
            <a:avLst/>
          </a:prstGeom>
          <a:noFill/>
        </p:spPr>
        <p:txBody>
          <a:bodyPr wrap="square" rtlCol="0">
            <a:spAutoFit/>
          </a:bodyPr>
          <a:lstStyle/>
          <a:p>
            <a:pPr algn="r" rtl="1">
              <a:lnSpc>
                <a:spcPct val="200000"/>
              </a:lnSpc>
            </a:pPr>
            <a:r>
              <a:rPr lang="fa-IR" sz="2800" b="1" dirty="0" smtClean="0">
                <a:solidFill>
                  <a:srgbClr val="C00000"/>
                </a:solidFill>
                <a:cs typeface="B Titr" panose="00000700000000000000" pitchFamily="2" charset="-78"/>
              </a:rPr>
              <a:t>تمرین:</a:t>
            </a:r>
          </a:p>
          <a:p>
            <a:pPr algn="r" rtl="1">
              <a:lnSpc>
                <a:spcPct val="200000"/>
              </a:lnSpc>
            </a:pPr>
            <a:r>
              <a:rPr lang="fa-IR" sz="2800" b="1" dirty="0" smtClean="0">
                <a:cs typeface="B Nazanin" panose="00000400000000000000" pitchFamily="2" charset="-78"/>
              </a:rPr>
              <a:t>1- اندازه برآیند دو نیروی عمود بر هم          است اگر نیروی بزرگتر با نیروی برآیند زاویه 30 بسازد اندازه نیروی کوچکتر چند نیوتون است؟</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3332"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879036416"/>
              </p:ext>
            </p:extLst>
          </p:nvPr>
        </p:nvGraphicFramePr>
        <p:xfrm>
          <a:off x="6800451" y="3321197"/>
          <a:ext cx="605140" cy="324182"/>
        </p:xfrm>
        <a:graphic>
          <a:graphicData uri="http://schemas.openxmlformats.org/presentationml/2006/ole">
            <mc:AlternateContent xmlns:mc="http://schemas.openxmlformats.org/markup-compatibility/2006">
              <mc:Choice xmlns:v="urn:schemas-microsoft-com:vml" Requires="v">
                <p:oleObj spid="_x0000_s13333" name="Equation" r:id="rId5" imgW="711000" imgH="380880" progId="Equation.DSMT4">
                  <p:embed/>
                </p:oleObj>
              </mc:Choice>
              <mc:Fallback>
                <p:oleObj name="Equation" r:id="rId5" imgW="711000" imgH="380880" progId="Equation.DSMT4">
                  <p:embed/>
                  <p:pic>
                    <p:nvPicPr>
                      <p:cNvPr id="0" name=""/>
                      <p:cNvPicPr/>
                      <p:nvPr/>
                    </p:nvPicPr>
                    <p:blipFill>
                      <a:blip r:embed="rId6"/>
                      <a:stretch>
                        <a:fillRect/>
                      </a:stretch>
                    </p:blipFill>
                    <p:spPr>
                      <a:xfrm>
                        <a:off x="6800451" y="3321197"/>
                        <a:ext cx="605140" cy="324182"/>
                      </a:xfrm>
                      <a:prstGeom prst="rect">
                        <a:avLst/>
                      </a:prstGeom>
                    </p:spPr>
                  </p:pic>
                </p:oleObj>
              </mc:Fallback>
            </mc:AlternateContent>
          </a:graphicData>
        </a:graphic>
      </p:graphicFrame>
    </p:spTree>
    <p:extLst>
      <p:ext uri="{BB962C8B-B14F-4D97-AF65-F5344CB8AC3E}">
        <p14:creationId xmlns:p14="http://schemas.microsoft.com/office/powerpoint/2010/main" val="2911861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353943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2- اگر برآیند دو نیروی                      و                   بر نیروی کوچکتر عمود باشد بزرگی برآیند دو نیرو بر حسب نیوتن کدام است؟</a:t>
            </a:r>
          </a:p>
          <a:p>
            <a:pPr algn="r" rtl="1">
              <a:lnSpc>
                <a:spcPct val="200000"/>
              </a:lnSpc>
            </a:pPr>
            <a:endParaRPr lang="fa-IR" sz="2800" b="1" dirty="0">
              <a:cs typeface="B Nazanin" panose="00000400000000000000" pitchFamily="2" charset="-78"/>
            </a:endParaRPr>
          </a:p>
          <a:p>
            <a:pPr algn="r" rtl="1">
              <a:lnSpc>
                <a:spcPct val="200000"/>
              </a:lnSpc>
            </a:pPr>
            <a:r>
              <a:rPr lang="fa-IR" sz="2800" b="1" dirty="0" smtClean="0">
                <a:cs typeface="B Nazanin" panose="00000400000000000000" pitchFamily="2" charset="-78"/>
              </a:rPr>
              <a:t>1)                                     2)                                  3)                              4)</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4373"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745692987"/>
              </p:ext>
            </p:extLst>
          </p:nvPr>
        </p:nvGraphicFramePr>
        <p:xfrm>
          <a:off x="7730368" y="2516299"/>
          <a:ext cx="1171341" cy="396454"/>
        </p:xfrm>
        <a:graphic>
          <a:graphicData uri="http://schemas.openxmlformats.org/presentationml/2006/ole">
            <mc:AlternateContent xmlns:mc="http://schemas.openxmlformats.org/markup-compatibility/2006">
              <mc:Choice xmlns:v="urn:schemas-microsoft-com:vml" Requires="v">
                <p:oleObj spid="_x0000_s14374" name="Equation" r:id="rId5" imgW="1650960" imgH="558720" progId="Equation.DSMT4">
                  <p:embed/>
                </p:oleObj>
              </mc:Choice>
              <mc:Fallback>
                <p:oleObj name="Equation" r:id="rId5" imgW="1650960" imgH="558720" progId="Equation.DSMT4">
                  <p:embed/>
                  <p:pic>
                    <p:nvPicPr>
                      <p:cNvPr id="0" name=""/>
                      <p:cNvPicPr/>
                      <p:nvPr/>
                    </p:nvPicPr>
                    <p:blipFill>
                      <a:blip r:embed="rId6"/>
                      <a:stretch>
                        <a:fillRect/>
                      </a:stretch>
                    </p:blipFill>
                    <p:spPr>
                      <a:xfrm>
                        <a:off x="7730368" y="2516299"/>
                        <a:ext cx="1171341" cy="396454"/>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712196029"/>
              </p:ext>
            </p:extLst>
          </p:nvPr>
        </p:nvGraphicFramePr>
        <p:xfrm>
          <a:off x="5977958" y="2516299"/>
          <a:ext cx="1259195" cy="426189"/>
        </p:xfrm>
        <a:graphic>
          <a:graphicData uri="http://schemas.openxmlformats.org/presentationml/2006/ole">
            <mc:AlternateContent xmlns:mc="http://schemas.openxmlformats.org/markup-compatibility/2006">
              <mc:Choice xmlns:v="urn:schemas-microsoft-com:vml" Requires="v">
                <p:oleObj spid="_x0000_s14375" name="Equation" r:id="rId7" imgW="1650960" imgH="558720" progId="Equation.DSMT4">
                  <p:embed/>
                </p:oleObj>
              </mc:Choice>
              <mc:Fallback>
                <p:oleObj name="Equation" r:id="rId7" imgW="1650960" imgH="558720" progId="Equation.DSMT4">
                  <p:embed/>
                  <p:pic>
                    <p:nvPicPr>
                      <p:cNvPr id="0" name=""/>
                      <p:cNvPicPr/>
                      <p:nvPr/>
                    </p:nvPicPr>
                    <p:blipFill>
                      <a:blip r:embed="rId8"/>
                      <a:stretch>
                        <a:fillRect/>
                      </a:stretch>
                    </p:blipFill>
                    <p:spPr>
                      <a:xfrm>
                        <a:off x="5977958" y="2516299"/>
                        <a:ext cx="1259195" cy="42618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802744482"/>
              </p:ext>
            </p:extLst>
          </p:nvPr>
        </p:nvGraphicFramePr>
        <p:xfrm>
          <a:off x="10620423" y="4956838"/>
          <a:ext cx="990600" cy="546100"/>
        </p:xfrm>
        <a:graphic>
          <a:graphicData uri="http://schemas.openxmlformats.org/presentationml/2006/ole">
            <mc:AlternateContent xmlns:mc="http://schemas.openxmlformats.org/markup-compatibility/2006">
              <mc:Choice xmlns:v="urn:schemas-microsoft-com:vml" Requires="v">
                <p:oleObj spid="_x0000_s14376" name="Equation" r:id="rId9" imgW="990360" imgH="545760" progId="Equation.DSMT4">
                  <p:embed/>
                </p:oleObj>
              </mc:Choice>
              <mc:Fallback>
                <p:oleObj name="Equation" r:id="rId9" imgW="990360" imgH="545760" progId="Equation.DSMT4">
                  <p:embed/>
                  <p:pic>
                    <p:nvPicPr>
                      <p:cNvPr id="0" name=""/>
                      <p:cNvPicPr/>
                      <p:nvPr/>
                    </p:nvPicPr>
                    <p:blipFill>
                      <a:blip r:embed="rId10"/>
                      <a:stretch>
                        <a:fillRect/>
                      </a:stretch>
                    </p:blipFill>
                    <p:spPr>
                      <a:xfrm>
                        <a:off x="10620423" y="4956838"/>
                        <a:ext cx="990600" cy="5461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243830878"/>
              </p:ext>
            </p:extLst>
          </p:nvPr>
        </p:nvGraphicFramePr>
        <p:xfrm>
          <a:off x="7401638" y="4934653"/>
          <a:ext cx="914400" cy="546100"/>
        </p:xfrm>
        <a:graphic>
          <a:graphicData uri="http://schemas.openxmlformats.org/presentationml/2006/ole">
            <mc:AlternateContent xmlns:mc="http://schemas.openxmlformats.org/markup-compatibility/2006">
              <mc:Choice xmlns:v="urn:schemas-microsoft-com:vml" Requires="v">
                <p:oleObj spid="_x0000_s14377" name="Equation" r:id="rId11" imgW="914400" imgH="545760" progId="Equation.DSMT4">
                  <p:embed/>
                </p:oleObj>
              </mc:Choice>
              <mc:Fallback>
                <p:oleObj name="Equation" r:id="rId11" imgW="914400" imgH="545760" progId="Equation.DSMT4">
                  <p:embed/>
                  <p:pic>
                    <p:nvPicPr>
                      <p:cNvPr id="0" name=""/>
                      <p:cNvPicPr/>
                      <p:nvPr/>
                    </p:nvPicPr>
                    <p:blipFill>
                      <a:blip r:embed="rId12"/>
                      <a:stretch>
                        <a:fillRect/>
                      </a:stretch>
                    </p:blipFill>
                    <p:spPr>
                      <a:xfrm>
                        <a:off x="7401638" y="4934653"/>
                        <a:ext cx="914400" cy="5461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490499641"/>
              </p:ext>
            </p:extLst>
          </p:nvPr>
        </p:nvGraphicFramePr>
        <p:xfrm>
          <a:off x="5097253" y="5029903"/>
          <a:ext cx="393700" cy="355600"/>
        </p:xfrm>
        <a:graphic>
          <a:graphicData uri="http://schemas.openxmlformats.org/presentationml/2006/ole">
            <mc:AlternateContent xmlns:mc="http://schemas.openxmlformats.org/markup-compatibility/2006">
              <mc:Choice xmlns:v="urn:schemas-microsoft-com:vml" Requires="v">
                <p:oleObj spid="_x0000_s14378" name="Equation" r:id="rId13" imgW="393480" imgH="355320" progId="Equation.DSMT4">
                  <p:embed/>
                </p:oleObj>
              </mc:Choice>
              <mc:Fallback>
                <p:oleObj name="Equation" r:id="rId13" imgW="393480" imgH="355320" progId="Equation.DSMT4">
                  <p:embed/>
                  <p:pic>
                    <p:nvPicPr>
                      <p:cNvPr id="0" name=""/>
                      <p:cNvPicPr/>
                      <p:nvPr/>
                    </p:nvPicPr>
                    <p:blipFill>
                      <a:blip r:embed="rId14"/>
                      <a:stretch>
                        <a:fillRect/>
                      </a:stretch>
                    </p:blipFill>
                    <p:spPr>
                      <a:xfrm>
                        <a:off x="5097253" y="5029903"/>
                        <a:ext cx="393700" cy="3556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13711948"/>
              </p:ext>
            </p:extLst>
          </p:nvPr>
        </p:nvGraphicFramePr>
        <p:xfrm>
          <a:off x="1982337" y="4961949"/>
          <a:ext cx="1016000" cy="546100"/>
        </p:xfrm>
        <a:graphic>
          <a:graphicData uri="http://schemas.openxmlformats.org/presentationml/2006/ole">
            <mc:AlternateContent xmlns:mc="http://schemas.openxmlformats.org/markup-compatibility/2006">
              <mc:Choice xmlns:v="urn:schemas-microsoft-com:vml" Requires="v">
                <p:oleObj spid="_x0000_s14379" name="Equation" r:id="rId15" imgW="1015920" imgH="545760" progId="Equation.DSMT4">
                  <p:embed/>
                </p:oleObj>
              </mc:Choice>
              <mc:Fallback>
                <p:oleObj name="Equation" r:id="rId15" imgW="1015920" imgH="545760" progId="Equation.DSMT4">
                  <p:embed/>
                  <p:pic>
                    <p:nvPicPr>
                      <p:cNvPr id="0" name=""/>
                      <p:cNvPicPr/>
                      <p:nvPr/>
                    </p:nvPicPr>
                    <p:blipFill>
                      <a:blip r:embed="rId16"/>
                      <a:stretch>
                        <a:fillRect/>
                      </a:stretch>
                    </p:blipFill>
                    <p:spPr>
                      <a:xfrm>
                        <a:off x="1982337" y="4961949"/>
                        <a:ext cx="1016000" cy="546100"/>
                      </a:xfrm>
                      <a:prstGeom prst="rect">
                        <a:avLst/>
                      </a:prstGeom>
                    </p:spPr>
                  </p:pic>
                </p:oleObj>
              </mc:Fallback>
            </mc:AlternateContent>
          </a:graphicData>
        </a:graphic>
      </p:graphicFrame>
    </p:spTree>
    <p:extLst>
      <p:ext uri="{BB962C8B-B14F-4D97-AF65-F5344CB8AC3E}">
        <p14:creationId xmlns:p14="http://schemas.microsoft.com/office/powerpoint/2010/main" val="40488947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2677656"/>
          </a:xfrm>
          <a:prstGeom prst="rect">
            <a:avLst/>
          </a:prstGeom>
          <a:noFill/>
        </p:spPr>
        <p:txBody>
          <a:bodyPr wrap="square" rtlCol="0">
            <a:spAutoFit/>
          </a:bodyPr>
          <a:lstStyle/>
          <a:p>
            <a:pPr algn="r" rtl="1">
              <a:lnSpc>
                <a:spcPct val="200000"/>
              </a:lnSpc>
            </a:pPr>
            <a:r>
              <a:rPr lang="fa-IR" sz="2800" b="1" dirty="0" smtClean="0">
                <a:solidFill>
                  <a:srgbClr val="C00000"/>
                </a:solidFill>
                <a:cs typeface="B Titr" panose="00000700000000000000" pitchFamily="2" charset="-78"/>
              </a:rPr>
              <a:t>تفریق دو بردار:</a:t>
            </a:r>
          </a:p>
          <a:p>
            <a:pPr algn="r" rtl="1">
              <a:lnSpc>
                <a:spcPct val="200000"/>
              </a:lnSpc>
            </a:pPr>
            <a:r>
              <a:rPr lang="fa-IR" sz="2800" b="1" dirty="0" smtClean="0">
                <a:cs typeface="B Nazanin" panose="00000400000000000000" pitchFamily="2" charset="-78"/>
              </a:rPr>
              <a:t>1- حاصل تفریق دو بردار      و                      برداری مانند      است که اگر با بردار     جمع شود حاصل آن بردار       می شود. </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5407"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389156355"/>
              </p:ext>
            </p:extLst>
          </p:nvPr>
        </p:nvGraphicFramePr>
        <p:xfrm>
          <a:off x="8743192" y="3173870"/>
          <a:ext cx="241300" cy="508000"/>
        </p:xfrm>
        <a:graphic>
          <a:graphicData uri="http://schemas.openxmlformats.org/presentationml/2006/ole">
            <mc:AlternateContent xmlns:mc="http://schemas.openxmlformats.org/markup-compatibility/2006">
              <mc:Choice xmlns:v="urn:schemas-microsoft-com:vml" Requires="v">
                <p:oleObj spid="_x0000_s15408" name="Equation" r:id="rId5" imgW="241200" imgH="507960" progId="Equation.DSMT4">
                  <p:embed/>
                </p:oleObj>
              </mc:Choice>
              <mc:Fallback>
                <p:oleObj name="Equation" r:id="rId5" imgW="241200" imgH="507960" progId="Equation.DSMT4">
                  <p:embed/>
                  <p:pic>
                    <p:nvPicPr>
                      <p:cNvPr id="0" name=""/>
                      <p:cNvPicPr/>
                      <p:nvPr/>
                    </p:nvPicPr>
                    <p:blipFill>
                      <a:blip r:embed="rId6"/>
                      <a:stretch>
                        <a:fillRect/>
                      </a:stretch>
                    </p:blipFill>
                    <p:spPr>
                      <a:xfrm>
                        <a:off x="8743192" y="3173870"/>
                        <a:ext cx="241300" cy="5080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77542015"/>
              </p:ext>
            </p:extLst>
          </p:nvPr>
        </p:nvGraphicFramePr>
        <p:xfrm>
          <a:off x="8020808" y="3173870"/>
          <a:ext cx="266700" cy="508000"/>
        </p:xfrm>
        <a:graphic>
          <a:graphicData uri="http://schemas.openxmlformats.org/presentationml/2006/ole">
            <mc:AlternateContent xmlns:mc="http://schemas.openxmlformats.org/markup-compatibility/2006">
              <mc:Choice xmlns:v="urn:schemas-microsoft-com:vml" Requires="v">
                <p:oleObj spid="_x0000_s15409" name="Equation" r:id="rId7" imgW="266400" imgH="507960" progId="Equation.DSMT4">
                  <p:embed/>
                </p:oleObj>
              </mc:Choice>
              <mc:Fallback>
                <p:oleObj name="Equation" r:id="rId7" imgW="266400" imgH="507960" progId="Equation.DSMT4">
                  <p:embed/>
                  <p:pic>
                    <p:nvPicPr>
                      <p:cNvPr id="0" name=""/>
                      <p:cNvPicPr/>
                      <p:nvPr/>
                    </p:nvPicPr>
                    <p:blipFill>
                      <a:blip r:embed="rId8"/>
                      <a:stretch>
                        <a:fillRect/>
                      </a:stretch>
                    </p:blipFill>
                    <p:spPr>
                      <a:xfrm>
                        <a:off x="8020808" y="3173870"/>
                        <a:ext cx="266700" cy="5080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138782871"/>
              </p:ext>
            </p:extLst>
          </p:nvPr>
        </p:nvGraphicFramePr>
        <p:xfrm>
          <a:off x="6889230" y="3177045"/>
          <a:ext cx="1020391" cy="504825"/>
        </p:xfrm>
        <a:graphic>
          <a:graphicData uri="http://schemas.openxmlformats.org/presentationml/2006/ole">
            <mc:AlternateContent xmlns:mc="http://schemas.openxmlformats.org/markup-compatibility/2006">
              <mc:Choice xmlns:v="urn:schemas-microsoft-com:vml" Requires="v">
                <p:oleObj spid="_x0000_s15410" name="Equation" r:id="rId9" imgW="1206360" imgH="596880" progId="Equation.DSMT4">
                  <p:embed/>
                </p:oleObj>
              </mc:Choice>
              <mc:Fallback>
                <p:oleObj name="Equation" r:id="rId9" imgW="1206360" imgH="596880" progId="Equation.DSMT4">
                  <p:embed/>
                  <p:pic>
                    <p:nvPicPr>
                      <p:cNvPr id="0" name=""/>
                      <p:cNvPicPr/>
                      <p:nvPr/>
                    </p:nvPicPr>
                    <p:blipFill>
                      <a:blip r:embed="rId10"/>
                      <a:stretch>
                        <a:fillRect/>
                      </a:stretch>
                    </p:blipFill>
                    <p:spPr>
                      <a:xfrm>
                        <a:off x="6889230" y="3177045"/>
                        <a:ext cx="1020391" cy="504825"/>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1816315593"/>
              </p:ext>
            </p:extLst>
          </p:nvPr>
        </p:nvGraphicFramePr>
        <p:xfrm>
          <a:off x="4871493" y="3103114"/>
          <a:ext cx="241300" cy="508000"/>
        </p:xfrm>
        <a:graphic>
          <a:graphicData uri="http://schemas.openxmlformats.org/presentationml/2006/ole">
            <mc:AlternateContent xmlns:mc="http://schemas.openxmlformats.org/markup-compatibility/2006">
              <mc:Choice xmlns:v="urn:schemas-microsoft-com:vml" Requires="v">
                <p:oleObj spid="_x0000_s15411" name="Equation" r:id="rId11" imgW="241200" imgH="507960" progId="Equation.DSMT4">
                  <p:embed/>
                </p:oleObj>
              </mc:Choice>
              <mc:Fallback>
                <p:oleObj name="Equation" r:id="rId11" imgW="241200" imgH="507960" progId="Equation.DSMT4">
                  <p:embed/>
                  <p:pic>
                    <p:nvPicPr>
                      <p:cNvPr id="0" name=""/>
                      <p:cNvPicPr/>
                      <p:nvPr/>
                    </p:nvPicPr>
                    <p:blipFill>
                      <a:blip r:embed="rId12"/>
                      <a:stretch>
                        <a:fillRect/>
                      </a:stretch>
                    </p:blipFill>
                    <p:spPr>
                      <a:xfrm>
                        <a:off x="4871493" y="3103114"/>
                        <a:ext cx="241300" cy="5080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873854423"/>
              </p:ext>
            </p:extLst>
          </p:nvPr>
        </p:nvGraphicFramePr>
        <p:xfrm>
          <a:off x="2138055" y="3132411"/>
          <a:ext cx="266700" cy="508000"/>
        </p:xfrm>
        <a:graphic>
          <a:graphicData uri="http://schemas.openxmlformats.org/presentationml/2006/ole">
            <mc:AlternateContent xmlns:mc="http://schemas.openxmlformats.org/markup-compatibility/2006">
              <mc:Choice xmlns:v="urn:schemas-microsoft-com:vml" Requires="v">
                <p:oleObj spid="_x0000_s15412" name="Equation" r:id="rId13" imgW="266400" imgH="507960" progId="Equation.DSMT4">
                  <p:embed/>
                </p:oleObj>
              </mc:Choice>
              <mc:Fallback>
                <p:oleObj name="Equation" r:id="rId13" imgW="266400" imgH="507960" progId="Equation.DSMT4">
                  <p:embed/>
                  <p:pic>
                    <p:nvPicPr>
                      <p:cNvPr id="0" name=""/>
                      <p:cNvPicPr/>
                      <p:nvPr/>
                    </p:nvPicPr>
                    <p:blipFill>
                      <a:blip r:embed="rId14"/>
                      <a:stretch>
                        <a:fillRect/>
                      </a:stretch>
                    </p:blipFill>
                    <p:spPr>
                      <a:xfrm>
                        <a:off x="2138055" y="3132411"/>
                        <a:ext cx="266700" cy="5080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76504774"/>
              </p:ext>
            </p:extLst>
          </p:nvPr>
        </p:nvGraphicFramePr>
        <p:xfrm>
          <a:off x="9794070" y="4061489"/>
          <a:ext cx="241300" cy="508000"/>
        </p:xfrm>
        <a:graphic>
          <a:graphicData uri="http://schemas.openxmlformats.org/presentationml/2006/ole">
            <mc:AlternateContent xmlns:mc="http://schemas.openxmlformats.org/markup-compatibility/2006">
              <mc:Choice xmlns:v="urn:schemas-microsoft-com:vml" Requires="v">
                <p:oleObj spid="_x0000_s15413" name="Equation" r:id="rId15" imgW="241200" imgH="507960" progId="Equation.DSMT4">
                  <p:embed/>
                </p:oleObj>
              </mc:Choice>
              <mc:Fallback>
                <p:oleObj name="Equation" r:id="rId15" imgW="241200" imgH="507960" progId="Equation.DSMT4">
                  <p:embed/>
                  <p:pic>
                    <p:nvPicPr>
                      <p:cNvPr id="0" name=""/>
                      <p:cNvPicPr/>
                      <p:nvPr/>
                    </p:nvPicPr>
                    <p:blipFill>
                      <a:blip r:embed="rId16"/>
                      <a:stretch>
                        <a:fillRect/>
                      </a:stretch>
                    </p:blipFill>
                    <p:spPr>
                      <a:xfrm>
                        <a:off x="9794070" y="4061489"/>
                        <a:ext cx="241300" cy="5080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3108560413"/>
              </p:ext>
            </p:extLst>
          </p:nvPr>
        </p:nvGraphicFramePr>
        <p:xfrm>
          <a:off x="1363354" y="4766698"/>
          <a:ext cx="1748335" cy="508000"/>
        </p:xfrm>
        <a:graphic>
          <a:graphicData uri="http://schemas.openxmlformats.org/presentationml/2006/ole">
            <mc:AlternateContent xmlns:mc="http://schemas.openxmlformats.org/markup-compatibility/2006">
              <mc:Choice xmlns:v="urn:schemas-microsoft-com:vml" Requires="v">
                <p:oleObj spid="_x0000_s15414" name="Equation" r:id="rId17" imgW="1549080" imgH="507960" progId="Equation.DSMT4">
                  <p:embed/>
                </p:oleObj>
              </mc:Choice>
              <mc:Fallback>
                <p:oleObj name="Equation" r:id="rId17" imgW="1549080" imgH="507960" progId="Equation.DSMT4">
                  <p:embed/>
                  <p:pic>
                    <p:nvPicPr>
                      <p:cNvPr id="0" name=""/>
                      <p:cNvPicPr/>
                      <p:nvPr/>
                    </p:nvPicPr>
                    <p:blipFill>
                      <a:blip r:embed="rId18"/>
                      <a:stretch>
                        <a:fillRect/>
                      </a:stretch>
                    </p:blipFill>
                    <p:spPr>
                      <a:xfrm>
                        <a:off x="1363354" y="4766698"/>
                        <a:ext cx="1748335" cy="508000"/>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4198413553"/>
              </p:ext>
            </p:extLst>
          </p:nvPr>
        </p:nvGraphicFramePr>
        <p:xfrm>
          <a:off x="1409912" y="5556067"/>
          <a:ext cx="1655218" cy="508000"/>
        </p:xfrm>
        <a:graphic>
          <a:graphicData uri="http://schemas.openxmlformats.org/presentationml/2006/ole">
            <mc:AlternateContent xmlns:mc="http://schemas.openxmlformats.org/markup-compatibility/2006">
              <mc:Choice xmlns:v="urn:schemas-microsoft-com:vml" Requires="v">
                <p:oleObj spid="_x0000_s15415" name="Equation" r:id="rId19" imgW="1562040" imgH="507960" progId="Equation.DSMT4">
                  <p:embed/>
                </p:oleObj>
              </mc:Choice>
              <mc:Fallback>
                <p:oleObj name="Equation" r:id="rId19" imgW="1562040" imgH="507960" progId="Equation.DSMT4">
                  <p:embed/>
                  <p:pic>
                    <p:nvPicPr>
                      <p:cNvPr id="0" name=""/>
                      <p:cNvPicPr/>
                      <p:nvPr/>
                    </p:nvPicPr>
                    <p:blipFill>
                      <a:blip r:embed="rId20"/>
                      <a:stretch>
                        <a:fillRect/>
                      </a:stretch>
                    </p:blipFill>
                    <p:spPr>
                      <a:xfrm>
                        <a:off x="1409912" y="5556067"/>
                        <a:ext cx="1655218" cy="508000"/>
                      </a:xfrm>
                      <a:prstGeom prst="rect">
                        <a:avLst/>
                      </a:prstGeom>
                    </p:spPr>
                  </p:pic>
                </p:oleObj>
              </mc:Fallback>
            </mc:AlternateContent>
          </a:graphicData>
        </a:graphic>
      </p:graphicFrame>
    </p:spTree>
    <p:extLst>
      <p:ext uri="{BB962C8B-B14F-4D97-AF65-F5344CB8AC3E}">
        <p14:creationId xmlns:p14="http://schemas.microsoft.com/office/powerpoint/2010/main" val="28403440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170816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برای به دست آوردن      نخست دو بردار      و     را مطابق شکل از یک نقطه رسم می کنیم برداری که ابتدای آن بر انتهای بردار    و انتهای آن بر انتهای بردار     منطبق باشد بردار    است.</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6442"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16696071"/>
              </p:ext>
            </p:extLst>
          </p:nvPr>
        </p:nvGraphicFramePr>
        <p:xfrm>
          <a:off x="4811783" y="3175887"/>
          <a:ext cx="241300" cy="508000"/>
        </p:xfrm>
        <a:graphic>
          <a:graphicData uri="http://schemas.openxmlformats.org/presentationml/2006/ole">
            <mc:AlternateContent xmlns:mc="http://schemas.openxmlformats.org/markup-compatibility/2006">
              <mc:Choice xmlns:v="urn:schemas-microsoft-com:vml" Requires="v">
                <p:oleObj spid="_x0000_s16443" name="Equation" r:id="rId5" imgW="241200" imgH="507960" progId="Equation.DSMT4">
                  <p:embed/>
                </p:oleObj>
              </mc:Choice>
              <mc:Fallback>
                <p:oleObj name="Equation" r:id="rId5" imgW="241200" imgH="507960" progId="Equation.DSMT4">
                  <p:embed/>
                  <p:pic>
                    <p:nvPicPr>
                      <p:cNvPr id="0" name=""/>
                      <p:cNvPicPr/>
                      <p:nvPr/>
                    </p:nvPicPr>
                    <p:blipFill>
                      <a:blip r:embed="rId6"/>
                      <a:stretch>
                        <a:fillRect/>
                      </a:stretch>
                    </p:blipFill>
                    <p:spPr>
                      <a:xfrm>
                        <a:off x="4811783" y="3175887"/>
                        <a:ext cx="241300" cy="5080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51336740"/>
              </p:ext>
            </p:extLst>
          </p:nvPr>
        </p:nvGraphicFramePr>
        <p:xfrm>
          <a:off x="6328486" y="2313781"/>
          <a:ext cx="266700" cy="508000"/>
        </p:xfrm>
        <a:graphic>
          <a:graphicData uri="http://schemas.openxmlformats.org/presentationml/2006/ole">
            <mc:AlternateContent xmlns:mc="http://schemas.openxmlformats.org/markup-compatibility/2006">
              <mc:Choice xmlns:v="urn:schemas-microsoft-com:vml" Requires="v">
                <p:oleObj spid="_x0000_s16444" name="Equation" r:id="rId7" imgW="266400" imgH="507960" progId="Equation.DSMT4">
                  <p:embed/>
                </p:oleObj>
              </mc:Choice>
              <mc:Fallback>
                <p:oleObj name="Equation" r:id="rId7" imgW="266400" imgH="507960" progId="Equation.DSMT4">
                  <p:embed/>
                  <p:pic>
                    <p:nvPicPr>
                      <p:cNvPr id="0" name=""/>
                      <p:cNvPicPr/>
                      <p:nvPr/>
                    </p:nvPicPr>
                    <p:blipFill>
                      <a:blip r:embed="rId8"/>
                      <a:stretch>
                        <a:fillRect/>
                      </a:stretch>
                    </p:blipFill>
                    <p:spPr>
                      <a:xfrm>
                        <a:off x="6328486" y="2313781"/>
                        <a:ext cx="266700" cy="508000"/>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039323690"/>
              </p:ext>
            </p:extLst>
          </p:nvPr>
        </p:nvGraphicFramePr>
        <p:xfrm>
          <a:off x="2387600" y="3175887"/>
          <a:ext cx="241300" cy="508000"/>
        </p:xfrm>
        <a:graphic>
          <a:graphicData uri="http://schemas.openxmlformats.org/presentationml/2006/ole">
            <mc:AlternateContent xmlns:mc="http://schemas.openxmlformats.org/markup-compatibility/2006">
              <mc:Choice xmlns:v="urn:schemas-microsoft-com:vml" Requires="v">
                <p:oleObj spid="_x0000_s16445" name="Equation" r:id="rId9" imgW="241200" imgH="507960" progId="Equation.DSMT4">
                  <p:embed/>
                </p:oleObj>
              </mc:Choice>
              <mc:Fallback>
                <p:oleObj name="Equation" r:id="rId9" imgW="241200" imgH="507960" progId="Equation.DSMT4">
                  <p:embed/>
                  <p:pic>
                    <p:nvPicPr>
                      <p:cNvPr id="0" name=""/>
                      <p:cNvPicPr/>
                      <p:nvPr/>
                    </p:nvPicPr>
                    <p:blipFill>
                      <a:blip r:embed="rId10"/>
                      <a:stretch>
                        <a:fillRect/>
                      </a:stretch>
                    </p:blipFill>
                    <p:spPr>
                      <a:xfrm>
                        <a:off x="2387600" y="3175887"/>
                        <a:ext cx="241300" cy="508000"/>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1504531668"/>
              </p:ext>
            </p:extLst>
          </p:nvPr>
        </p:nvGraphicFramePr>
        <p:xfrm>
          <a:off x="8416687" y="3175887"/>
          <a:ext cx="266700" cy="508000"/>
        </p:xfrm>
        <a:graphic>
          <a:graphicData uri="http://schemas.openxmlformats.org/presentationml/2006/ole">
            <mc:AlternateContent xmlns:mc="http://schemas.openxmlformats.org/markup-compatibility/2006">
              <mc:Choice xmlns:v="urn:schemas-microsoft-com:vml" Requires="v">
                <p:oleObj spid="_x0000_s16446" name="Equation" r:id="rId11" imgW="266400" imgH="507960" progId="Equation.DSMT4">
                  <p:embed/>
                </p:oleObj>
              </mc:Choice>
              <mc:Fallback>
                <p:oleObj name="Equation" r:id="rId11" imgW="266400" imgH="507960" progId="Equation.DSMT4">
                  <p:embed/>
                  <p:pic>
                    <p:nvPicPr>
                      <p:cNvPr id="0" name=""/>
                      <p:cNvPicPr/>
                      <p:nvPr/>
                    </p:nvPicPr>
                    <p:blipFill>
                      <a:blip r:embed="rId12"/>
                      <a:stretch>
                        <a:fillRect/>
                      </a:stretch>
                    </p:blipFill>
                    <p:spPr>
                      <a:xfrm>
                        <a:off x="8416687" y="3175887"/>
                        <a:ext cx="266700" cy="508000"/>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882722765"/>
              </p:ext>
            </p:extLst>
          </p:nvPr>
        </p:nvGraphicFramePr>
        <p:xfrm>
          <a:off x="6879767" y="2313781"/>
          <a:ext cx="241300" cy="508000"/>
        </p:xfrm>
        <a:graphic>
          <a:graphicData uri="http://schemas.openxmlformats.org/presentationml/2006/ole">
            <mc:AlternateContent xmlns:mc="http://schemas.openxmlformats.org/markup-compatibility/2006">
              <mc:Choice xmlns:v="urn:schemas-microsoft-com:vml" Requires="v">
                <p:oleObj spid="_x0000_s16447" name="Equation" r:id="rId13" imgW="241200" imgH="507960" progId="Equation.DSMT4">
                  <p:embed/>
                </p:oleObj>
              </mc:Choice>
              <mc:Fallback>
                <p:oleObj name="Equation" r:id="rId13" imgW="241200" imgH="507960" progId="Equation.DSMT4">
                  <p:embed/>
                  <p:pic>
                    <p:nvPicPr>
                      <p:cNvPr id="0" name=""/>
                      <p:cNvPicPr/>
                      <p:nvPr/>
                    </p:nvPicPr>
                    <p:blipFill>
                      <a:blip r:embed="rId14"/>
                      <a:stretch>
                        <a:fillRect/>
                      </a:stretch>
                    </p:blipFill>
                    <p:spPr>
                      <a:xfrm>
                        <a:off x="6879767" y="2313781"/>
                        <a:ext cx="241300" cy="508000"/>
                      </a:xfrm>
                      <a:prstGeom prst="rect">
                        <a:avLst/>
                      </a:prstGeom>
                    </p:spPr>
                  </p:pic>
                </p:oleObj>
              </mc:Fallback>
            </mc:AlternateContent>
          </a:graphicData>
        </a:graphic>
      </p:graphicFrame>
      <p:cxnSp>
        <p:nvCxnSpPr>
          <p:cNvPr id="18" name="Straight Arrow Connector 17"/>
          <p:cNvCxnSpPr/>
          <p:nvPr/>
        </p:nvCxnSpPr>
        <p:spPr>
          <a:xfrm>
            <a:off x="1256052" y="5859073"/>
            <a:ext cx="151841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230504" y="4531057"/>
            <a:ext cx="711021" cy="124387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000737" y="4617418"/>
            <a:ext cx="773725" cy="118832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extLst>
              <p:ext uri="{D42A27DB-BD31-4B8C-83A1-F6EECF244321}">
                <p14:modId xmlns:p14="http://schemas.microsoft.com/office/powerpoint/2010/main" val="847816410"/>
              </p:ext>
            </p:extLst>
          </p:nvPr>
        </p:nvGraphicFramePr>
        <p:xfrm>
          <a:off x="1066800" y="4710113"/>
          <a:ext cx="266700" cy="508000"/>
        </p:xfrm>
        <a:graphic>
          <a:graphicData uri="http://schemas.openxmlformats.org/presentationml/2006/ole">
            <mc:AlternateContent xmlns:mc="http://schemas.openxmlformats.org/markup-compatibility/2006">
              <mc:Choice xmlns:v="urn:schemas-microsoft-com:vml" Requires="v">
                <p:oleObj spid="_x0000_s16448" name="Equation" r:id="rId15" imgW="266400" imgH="507960" progId="Equation.DSMT4">
                  <p:embed/>
                </p:oleObj>
              </mc:Choice>
              <mc:Fallback>
                <p:oleObj name="Equation" r:id="rId15" imgW="266400" imgH="507960" progId="Equation.DSMT4">
                  <p:embed/>
                  <p:pic>
                    <p:nvPicPr>
                      <p:cNvPr id="0" name=""/>
                      <p:cNvPicPr/>
                      <p:nvPr/>
                    </p:nvPicPr>
                    <p:blipFill>
                      <a:blip r:embed="rId16"/>
                      <a:stretch>
                        <a:fillRect/>
                      </a:stretch>
                    </p:blipFill>
                    <p:spPr>
                      <a:xfrm>
                        <a:off x="1066800" y="4710113"/>
                        <a:ext cx="266700" cy="508000"/>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985951120"/>
              </p:ext>
            </p:extLst>
          </p:nvPr>
        </p:nvGraphicFramePr>
        <p:xfrm>
          <a:off x="2508250" y="4775400"/>
          <a:ext cx="1367714" cy="448431"/>
        </p:xfrm>
        <a:graphic>
          <a:graphicData uri="http://schemas.openxmlformats.org/presentationml/2006/ole">
            <mc:AlternateContent xmlns:mc="http://schemas.openxmlformats.org/markup-compatibility/2006">
              <mc:Choice xmlns:v="urn:schemas-microsoft-com:vml" Requires="v">
                <p:oleObj spid="_x0000_s16449" name="Equation" r:id="rId17" imgW="1549080" imgH="507960" progId="Equation.DSMT4">
                  <p:embed/>
                </p:oleObj>
              </mc:Choice>
              <mc:Fallback>
                <p:oleObj name="Equation" r:id="rId17" imgW="1549080" imgH="507960" progId="Equation.DSMT4">
                  <p:embed/>
                  <p:pic>
                    <p:nvPicPr>
                      <p:cNvPr id="0" name=""/>
                      <p:cNvPicPr/>
                      <p:nvPr/>
                    </p:nvPicPr>
                    <p:blipFill>
                      <a:blip r:embed="rId18"/>
                      <a:stretch>
                        <a:fillRect/>
                      </a:stretch>
                    </p:blipFill>
                    <p:spPr>
                      <a:xfrm>
                        <a:off x="2508250" y="4775400"/>
                        <a:ext cx="1367714" cy="448431"/>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989497072"/>
              </p:ext>
            </p:extLst>
          </p:nvPr>
        </p:nvGraphicFramePr>
        <p:xfrm>
          <a:off x="1780358" y="5943210"/>
          <a:ext cx="296999" cy="625261"/>
        </p:xfrm>
        <a:graphic>
          <a:graphicData uri="http://schemas.openxmlformats.org/presentationml/2006/ole">
            <mc:AlternateContent xmlns:mc="http://schemas.openxmlformats.org/markup-compatibility/2006">
              <mc:Choice xmlns:v="urn:schemas-microsoft-com:vml" Requires="v">
                <p:oleObj spid="_x0000_s16450" name="Equation" r:id="rId19" imgW="241200" imgH="507960" progId="Equation.DSMT4">
                  <p:embed/>
                </p:oleObj>
              </mc:Choice>
              <mc:Fallback>
                <p:oleObj name="Equation" r:id="rId19" imgW="241200" imgH="507960" progId="Equation.DSMT4">
                  <p:embed/>
                  <p:pic>
                    <p:nvPicPr>
                      <p:cNvPr id="0" name=""/>
                      <p:cNvPicPr/>
                      <p:nvPr/>
                    </p:nvPicPr>
                    <p:blipFill>
                      <a:blip r:embed="rId20"/>
                      <a:stretch>
                        <a:fillRect/>
                      </a:stretch>
                    </p:blipFill>
                    <p:spPr>
                      <a:xfrm>
                        <a:off x="1780358" y="5943210"/>
                        <a:ext cx="296999" cy="62526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385924263"/>
              </p:ext>
            </p:extLst>
          </p:nvPr>
        </p:nvGraphicFramePr>
        <p:xfrm>
          <a:off x="9199355" y="2362200"/>
          <a:ext cx="298728" cy="459581"/>
        </p:xfrm>
        <a:graphic>
          <a:graphicData uri="http://schemas.openxmlformats.org/presentationml/2006/ole">
            <mc:AlternateContent xmlns:mc="http://schemas.openxmlformats.org/markup-compatibility/2006">
              <mc:Choice xmlns:v="urn:schemas-microsoft-com:vml" Requires="v">
                <p:oleObj spid="_x0000_s16451" name="Equation" r:id="rId21" imgW="330120" imgH="507960" progId="Equation.DSMT4">
                  <p:embed/>
                </p:oleObj>
              </mc:Choice>
              <mc:Fallback>
                <p:oleObj name="Equation" r:id="rId21" imgW="330120" imgH="507960" progId="Equation.DSMT4">
                  <p:embed/>
                  <p:pic>
                    <p:nvPicPr>
                      <p:cNvPr id="0" name=""/>
                      <p:cNvPicPr/>
                      <p:nvPr/>
                    </p:nvPicPr>
                    <p:blipFill>
                      <a:blip r:embed="rId22"/>
                      <a:stretch>
                        <a:fillRect/>
                      </a:stretch>
                    </p:blipFill>
                    <p:spPr>
                      <a:xfrm>
                        <a:off x="9199355" y="2362200"/>
                        <a:ext cx="298728" cy="459581"/>
                      </a:xfrm>
                      <a:prstGeom prst="rect">
                        <a:avLst/>
                      </a:prstGeom>
                    </p:spPr>
                  </p:pic>
                </p:oleObj>
              </mc:Fallback>
            </mc:AlternateContent>
          </a:graphicData>
        </a:graphic>
      </p:graphicFrame>
    </p:spTree>
    <p:extLst>
      <p:ext uri="{BB962C8B-B14F-4D97-AF65-F5344CB8AC3E}">
        <p14:creationId xmlns:p14="http://schemas.microsoft.com/office/powerpoint/2010/main" val="1455199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8490" y="1897040"/>
            <a:ext cx="11573301" cy="4414852"/>
          </a:xfrm>
          <a:prstGeom prst="rect">
            <a:avLst/>
          </a:prstGeom>
          <a:noFill/>
        </p:spPr>
        <p:txBody>
          <a:bodyPr wrap="square" rtlCol="0">
            <a:spAutoFit/>
          </a:bodyPr>
          <a:lstStyle/>
          <a:p>
            <a:pPr algn="r" rtl="1">
              <a:lnSpc>
                <a:spcPct val="200000"/>
              </a:lnSpc>
            </a:pPr>
            <a:r>
              <a:rPr lang="fa-IR" sz="2800" b="1" dirty="0" smtClean="0">
                <a:solidFill>
                  <a:srgbClr val="C00000"/>
                </a:solidFill>
                <a:cs typeface="B Titr" panose="00000700000000000000" pitchFamily="2" charset="-78"/>
              </a:rPr>
              <a:t>جمع بردارها:</a:t>
            </a:r>
          </a:p>
          <a:p>
            <a:pPr algn="r" rtl="1">
              <a:lnSpc>
                <a:spcPct val="200000"/>
              </a:lnSpc>
            </a:pPr>
            <a:r>
              <a:rPr lang="fa-IR" sz="2800" b="1" dirty="0" smtClean="0">
                <a:cs typeface="B Nazanin" panose="00000400000000000000" pitchFamily="2" charset="-78"/>
              </a:rPr>
              <a:t>1- حاصل جمع چند بردار را برآیند آن بردارها نیز می نامند.</a:t>
            </a:r>
          </a:p>
          <a:p>
            <a:pPr algn="r" rtl="1">
              <a:lnSpc>
                <a:spcPct val="200000"/>
              </a:lnSpc>
            </a:pPr>
            <a:r>
              <a:rPr lang="fa-IR" sz="2800" b="1" dirty="0" smtClean="0">
                <a:cs typeface="B Nazanin" panose="00000400000000000000" pitchFamily="2" charset="-78"/>
              </a:rPr>
              <a:t>2- برای به دست آوردن جمع دو بردار      و      مطابق شکل ابتدا از نقطه برداری هم اندازه و هم جهت با      و سپس از انتهای      برداری هم اندازه و هم جهت با     رسم می کنیم برداری که ابتدای      را به انتهای     وصل می کند بردار برآیند می باشد.</a:t>
            </a:r>
            <a:endParaRPr lang="en-US" sz="2800" b="1" dirty="0">
              <a:cs typeface="B Nazanin" panose="00000400000000000000" pitchFamily="2" charset="-78"/>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2547964318"/>
              </p:ext>
            </p:extLst>
          </p:nvPr>
        </p:nvGraphicFramePr>
        <p:xfrm>
          <a:off x="6996279" y="4009216"/>
          <a:ext cx="241300" cy="279400"/>
        </p:xfrm>
        <a:graphic>
          <a:graphicData uri="http://schemas.openxmlformats.org/presentationml/2006/ole">
            <mc:AlternateContent xmlns:mc="http://schemas.openxmlformats.org/markup-compatibility/2006">
              <mc:Choice xmlns:v="urn:schemas-microsoft-com:vml" Requires="v">
                <p:oleObj spid="_x0000_s2134" name="Equation" r:id="rId3" imgW="241200" imgH="279360" progId="Equation.DSMT4">
                  <p:embed/>
                </p:oleObj>
              </mc:Choice>
              <mc:Fallback>
                <p:oleObj name="Equation" r:id="rId3" imgW="241200" imgH="279360" progId="Equation.DSMT4">
                  <p:embed/>
                  <p:pic>
                    <p:nvPicPr>
                      <p:cNvPr id="0" name=""/>
                      <p:cNvPicPr/>
                      <p:nvPr/>
                    </p:nvPicPr>
                    <p:blipFill>
                      <a:blip r:embed="rId4"/>
                      <a:stretch>
                        <a:fillRect/>
                      </a:stretch>
                    </p:blipFill>
                    <p:spPr>
                      <a:xfrm>
                        <a:off x="6996279" y="4009216"/>
                        <a:ext cx="241300" cy="2794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1756097"/>
              </p:ext>
            </p:extLst>
          </p:nvPr>
        </p:nvGraphicFramePr>
        <p:xfrm>
          <a:off x="6383077" y="3920316"/>
          <a:ext cx="266700" cy="368300"/>
        </p:xfrm>
        <a:graphic>
          <a:graphicData uri="http://schemas.openxmlformats.org/presentationml/2006/ole">
            <mc:AlternateContent xmlns:mc="http://schemas.openxmlformats.org/markup-compatibility/2006">
              <mc:Choice xmlns:v="urn:schemas-microsoft-com:vml" Requires="v">
                <p:oleObj spid="_x0000_s2135" name="Equation" r:id="rId5" imgW="266400" imgH="368280" progId="Equation.DSMT4">
                  <p:embed/>
                </p:oleObj>
              </mc:Choice>
              <mc:Fallback>
                <p:oleObj name="Equation" r:id="rId5" imgW="266400" imgH="368280" progId="Equation.DSMT4">
                  <p:embed/>
                  <p:pic>
                    <p:nvPicPr>
                      <p:cNvPr id="0" name=""/>
                      <p:cNvPicPr/>
                      <p:nvPr/>
                    </p:nvPicPr>
                    <p:blipFill>
                      <a:blip r:embed="rId6"/>
                      <a:stretch>
                        <a:fillRect/>
                      </a:stretch>
                    </p:blipFill>
                    <p:spPr>
                      <a:xfrm>
                        <a:off x="6383077" y="3920316"/>
                        <a:ext cx="266700" cy="3683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7648364"/>
              </p:ext>
            </p:extLst>
          </p:nvPr>
        </p:nvGraphicFramePr>
        <p:xfrm>
          <a:off x="10642506" y="4884947"/>
          <a:ext cx="241300" cy="279400"/>
        </p:xfrm>
        <a:graphic>
          <a:graphicData uri="http://schemas.openxmlformats.org/presentationml/2006/ole">
            <mc:AlternateContent xmlns:mc="http://schemas.openxmlformats.org/markup-compatibility/2006">
              <mc:Choice xmlns:v="urn:schemas-microsoft-com:vml" Requires="v">
                <p:oleObj spid="_x0000_s2136" name="Equation" r:id="rId7" imgW="241200" imgH="279360" progId="Equation.DSMT4">
                  <p:embed/>
                </p:oleObj>
              </mc:Choice>
              <mc:Fallback>
                <p:oleObj name="Equation" r:id="rId7" imgW="241200" imgH="279360" progId="Equation.DSMT4">
                  <p:embed/>
                  <p:pic>
                    <p:nvPicPr>
                      <p:cNvPr id="0" name=""/>
                      <p:cNvPicPr/>
                      <p:nvPr/>
                    </p:nvPicPr>
                    <p:blipFill>
                      <a:blip r:embed="rId4"/>
                      <a:stretch>
                        <a:fillRect/>
                      </a:stretch>
                    </p:blipFill>
                    <p:spPr>
                      <a:xfrm>
                        <a:off x="10642506" y="4884947"/>
                        <a:ext cx="241300" cy="2794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428878193"/>
              </p:ext>
            </p:extLst>
          </p:nvPr>
        </p:nvGraphicFramePr>
        <p:xfrm>
          <a:off x="8188184" y="4884947"/>
          <a:ext cx="241300" cy="279400"/>
        </p:xfrm>
        <a:graphic>
          <a:graphicData uri="http://schemas.openxmlformats.org/presentationml/2006/ole">
            <mc:AlternateContent xmlns:mc="http://schemas.openxmlformats.org/markup-compatibility/2006">
              <mc:Choice xmlns:v="urn:schemas-microsoft-com:vml" Requires="v">
                <p:oleObj spid="_x0000_s2137" name="Equation" r:id="rId8" imgW="241200" imgH="279360" progId="Equation.DSMT4">
                  <p:embed/>
                </p:oleObj>
              </mc:Choice>
              <mc:Fallback>
                <p:oleObj name="Equation" r:id="rId8" imgW="241200" imgH="279360" progId="Equation.DSMT4">
                  <p:embed/>
                  <p:pic>
                    <p:nvPicPr>
                      <p:cNvPr id="0" name=""/>
                      <p:cNvPicPr/>
                      <p:nvPr/>
                    </p:nvPicPr>
                    <p:blipFill>
                      <a:blip r:embed="rId4"/>
                      <a:stretch>
                        <a:fillRect/>
                      </a:stretch>
                    </p:blipFill>
                    <p:spPr>
                      <a:xfrm>
                        <a:off x="8188184" y="4884947"/>
                        <a:ext cx="241300" cy="279400"/>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286434148"/>
              </p:ext>
            </p:extLst>
          </p:nvPr>
        </p:nvGraphicFramePr>
        <p:xfrm>
          <a:off x="4144987" y="4819927"/>
          <a:ext cx="266700" cy="368300"/>
        </p:xfrm>
        <a:graphic>
          <a:graphicData uri="http://schemas.openxmlformats.org/presentationml/2006/ole">
            <mc:AlternateContent xmlns:mc="http://schemas.openxmlformats.org/markup-compatibility/2006">
              <mc:Choice xmlns:v="urn:schemas-microsoft-com:vml" Requires="v">
                <p:oleObj spid="_x0000_s2138" name="Equation" r:id="rId9" imgW="266400" imgH="368280" progId="Equation.DSMT4">
                  <p:embed/>
                </p:oleObj>
              </mc:Choice>
              <mc:Fallback>
                <p:oleObj name="Equation" r:id="rId9" imgW="266400" imgH="368280" progId="Equation.DSMT4">
                  <p:embed/>
                  <p:pic>
                    <p:nvPicPr>
                      <p:cNvPr id="0" name=""/>
                      <p:cNvPicPr/>
                      <p:nvPr/>
                    </p:nvPicPr>
                    <p:blipFill>
                      <a:blip r:embed="rId6"/>
                      <a:stretch>
                        <a:fillRect/>
                      </a:stretch>
                    </p:blipFill>
                    <p:spPr>
                      <a:xfrm>
                        <a:off x="4144987" y="4819927"/>
                        <a:ext cx="266700" cy="3683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722228079"/>
              </p:ext>
            </p:extLst>
          </p:nvPr>
        </p:nvGraphicFramePr>
        <p:xfrm>
          <a:off x="10763156" y="5787974"/>
          <a:ext cx="241300" cy="279400"/>
        </p:xfrm>
        <a:graphic>
          <a:graphicData uri="http://schemas.openxmlformats.org/presentationml/2006/ole">
            <mc:AlternateContent xmlns:mc="http://schemas.openxmlformats.org/markup-compatibility/2006">
              <mc:Choice xmlns:v="urn:schemas-microsoft-com:vml" Requires="v">
                <p:oleObj spid="_x0000_s2139" name="Equation" r:id="rId10" imgW="241200" imgH="279360" progId="Equation.DSMT4">
                  <p:embed/>
                </p:oleObj>
              </mc:Choice>
              <mc:Fallback>
                <p:oleObj name="Equation" r:id="rId10" imgW="241200" imgH="279360" progId="Equation.DSMT4">
                  <p:embed/>
                  <p:pic>
                    <p:nvPicPr>
                      <p:cNvPr id="0" name=""/>
                      <p:cNvPicPr/>
                      <p:nvPr/>
                    </p:nvPicPr>
                    <p:blipFill>
                      <a:blip r:embed="rId4"/>
                      <a:stretch>
                        <a:fillRect/>
                      </a:stretch>
                    </p:blipFill>
                    <p:spPr>
                      <a:xfrm>
                        <a:off x="10763156" y="5787974"/>
                        <a:ext cx="241300" cy="2794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620988759"/>
              </p:ext>
            </p:extLst>
          </p:nvPr>
        </p:nvGraphicFramePr>
        <p:xfrm>
          <a:off x="9019512" y="5743524"/>
          <a:ext cx="266700" cy="368300"/>
        </p:xfrm>
        <a:graphic>
          <a:graphicData uri="http://schemas.openxmlformats.org/presentationml/2006/ole">
            <mc:AlternateContent xmlns:mc="http://schemas.openxmlformats.org/markup-compatibility/2006">
              <mc:Choice xmlns:v="urn:schemas-microsoft-com:vml" Requires="v">
                <p:oleObj spid="_x0000_s2140" name="Equation" r:id="rId11" imgW="266400" imgH="368280" progId="Equation.DSMT4">
                  <p:embed/>
                </p:oleObj>
              </mc:Choice>
              <mc:Fallback>
                <p:oleObj name="Equation" r:id="rId11" imgW="266400" imgH="368280" progId="Equation.DSMT4">
                  <p:embed/>
                  <p:pic>
                    <p:nvPicPr>
                      <p:cNvPr id="0" name=""/>
                      <p:cNvPicPr/>
                      <p:nvPr/>
                    </p:nvPicPr>
                    <p:blipFill>
                      <a:blip r:embed="rId6"/>
                      <a:stretch>
                        <a:fillRect/>
                      </a:stretch>
                    </p:blipFill>
                    <p:spPr>
                      <a:xfrm>
                        <a:off x="9019512" y="5743524"/>
                        <a:ext cx="266700" cy="368300"/>
                      </a:xfrm>
                      <a:prstGeom prst="rect">
                        <a:avLst/>
                      </a:prstGeom>
                    </p:spPr>
                  </p:pic>
                </p:oleObj>
              </mc:Fallback>
            </mc:AlternateContent>
          </a:graphicData>
        </a:graphic>
      </p:graphicFrame>
      <p:cxnSp>
        <p:nvCxnSpPr>
          <p:cNvPr id="13" name="Straight Arrow Connector 12"/>
          <p:cNvCxnSpPr/>
          <p:nvPr/>
        </p:nvCxnSpPr>
        <p:spPr>
          <a:xfrm flipV="1">
            <a:off x="1009934" y="2661313"/>
            <a:ext cx="559559" cy="5049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1760561" y="2688608"/>
            <a:ext cx="450376" cy="45037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extLst>
              <p:ext uri="{D42A27DB-BD31-4B8C-83A1-F6EECF244321}">
                <p14:modId xmlns:p14="http://schemas.microsoft.com/office/powerpoint/2010/main" val="2956265744"/>
              </p:ext>
            </p:extLst>
          </p:nvPr>
        </p:nvGraphicFramePr>
        <p:xfrm>
          <a:off x="973256" y="2643591"/>
          <a:ext cx="200451" cy="232101"/>
        </p:xfrm>
        <a:graphic>
          <a:graphicData uri="http://schemas.openxmlformats.org/presentationml/2006/ole">
            <mc:AlternateContent xmlns:mc="http://schemas.openxmlformats.org/markup-compatibility/2006">
              <mc:Choice xmlns:v="urn:schemas-microsoft-com:vml" Requires="v">
                <p:oleObj spid="_x0000_s2141" name="Equation" r:id="rId12" imgW="241200" imgH="279360" progId="Equation.DSMT4">
                  <p:embed/>
                </p:oleObj>
              </mc:Choice>
              <mc:Fallback>
                <p:oleObj name="Equation" r:id="rId12" imgW="241200" imgH="279360" progId="Equation.DSMT4">
                  <p:embed/>
                  <p:pic>
                    <p:nvPicPr>
                      <p:cNvPr id="0" name=""/>
                      <p:cNvPicPr/>
                      <p:nvPr/>
                    </p:nvPicPr>
                    <p:blipFill>
                      <a:blip r:embed="rId4"/>
                      <a:stretch>
                        <a:fillRect/>
                      </a:stretch>
                    </p:blipFill>
                    <p:spPr>
                      <a:xfrm>
                        <a:off x="973256" y="2643591"/>
                        <a:ext cx="200451" cy="232101"/>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4073943601"/>
              </p:ext>
            </p:extLst>
          </p:nvPr>
        </p:nvGraphicFramePr>
        <p:xfrm>
          <a:off x="2077587" y="2661313"/>
          <a:ext cx="187429" cy="258830"/>
        </p:xfrm>
        <a:graphic>
          <a:graphicData uri="http://schemas.openxmlformats.org/presentationml/2006/ole">
            <mc:AlternateContent xmlns:mc="http://schemas.openxmlformats.org/markup-compatibility/2006">
              <mc:Choice xmlns:v="urn:schemas-microsoft-com:vml" Requires="v">
                <p:oleObj spid="_x0000_s2142" name="Equation" r:id="rId13" imgW="266400" imgH="368280" progId="Equation.DSMT4">
                  <p:embed/>
                </p:oleObj>
              </mc:Choice>
              <mc:Fallback>
                <p:oleObj name="Equation" r:id="rId13" imgW="266400" imgH="368280" progId="Equation.DSMT4">
                  <p:embed/>
                  <p:pic>
                    <p:nvPicPr>
                      <p:cNvPr id="0" name=""/>
                      <p:cNvPicPr/>
                      <p:nvPr/>
                    </p:nvPicPr>
                    <p:blipFill>
                      <a:blip r:embed="rId6"/>
                      <a:stretch>
                        <a:fillRect/>
                      </a:stretch>
                    </p:blipFill>
                    <p:spPr>
                      <a:xfrm>
                        <a:off x="2077587" y="2661313"/>
                        <a:ext cx="187429" cy="258830"/>
                      </a:xfrm>
                      <a:prstGeom prst="rect">
                        <a:avLst/>
                      </a:prstGeom>
                    </p:spPr>
                  </p:pic>
                </p:oleObj>
              </mc:Fallback>
            </mc:AlternateContent>
          </a:graphicData>
        </a:graphic>
      </p:graphicFrame>
      <p:cxnSp>
        <p:nvCxnSpPr>
          <p:cNvPr id="18" name="Straight Arrow Connector 17"/>
          <p:cNvCxnSpPr/>
          <p:nvPr/>
        </p:nvCxnSpPr>
        <p:spPr>
          <a:xfrm flipV="1">
            <a:off x="893927" y="5814890"/>
            <a:ext cx="559559" cy="50496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511413" y="5814890"/>
            <a:ext cx="699524" cy="482974"/>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893927" y="6339187"/>
            <a:ext cx="118366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3" name="Object 22"/>
          <p:cNvGraphicFramePr>
            <a:graphicFrameLocks noChangeAspect="1"/>
          </p:cNvGraphicFramePr>
          <p:nvPr>
            <p:extLst>
              <p:ext uri="{D42A27DB-BD31-4B8C-83A1-F6EECF244321}">
                <p14:modId xmlns:p14="http://schemas.microsoft.com/office/powerpoint/2010/main" val="3185531283"/>
              </p:ext>
            </p:extLst>
          </p:nvPr>
        </p:nvGraphicFramePr>
        <p:xfrm>
          <a:off x="876013" y="5726558"/>
          <a:ext cx="200451" cy="232101"/>
        </p:xfrm>
        <a:graphic>
          <a:graphicData uri="http://schemas.openxmlformats.org/presentationml/2006/ole">
            <mc:AlternateContent xmlns:mc="http://schemas.openxmlformats.org/markup-compatibility/2006">
              <mc:Choice xmlns:v="urn:schemas-microsoft-com:vml" Requires="v">
                <p:oleObj spid="_x0000_s2143" name="Equation" r:id="rId14" imgW="241200" imgH="279360" progId="Equation.DSMT4">
                  <p:embed/>
                </p:oleObj>
              </mc:Choice>
              <mc:Fallback>
                <p:oleObj name="Equation" r:id="rId14" imgW="241200" imgH="279360" progId="Equation.DSMT4">
                  <p:embed/>
                  <p:pic>
                    <p:nvPicPr>
                      <p:cNvPr id="0" name=""/>
                      <p:cNvPicPr/>
                      <p:nvPr/>
                    </p:nvPicPr>
                    <p:blipFill>
                      <a:blip r:embed="rId4"/>
                      <a:stretch>
                        <a:fillRect/>
                      </a:stretch>
                    </p:blipFill>
                    <p:spPr>
                      <a:xfrm>
                        <a:off x="876013" y="5726558"/>
                        <a:ext cx="200451" cy="232101"/>
                      </a:xfrm>
                      <a:prstGeom prst="rect">
                        <a:avLst/>
                      </a:prstGeom>
                    </p:spPr>
                  </p:pic>
                </p:oleObj>
              </mc:Fallback>
            </mc:AlternateContent>
          </a:graphicData>
        </a:graphic>
      </p:graphicFrame>
      <p:graphicFrame>
        <p:nvGraphicFramePr>
          <p:cNvPr id="24" name="Object 23"/>
          <p:cNvGraphicFramePr>
            <a:graphicFrameLocks noChangeAspect="1"/>
          </p:cNvGraphicFramePr>
          <p:nvPr>
            <p:extLst>
              <p:ext uri="{D42A27DB-BD31-4B8C-83A1-F6EECF244321}">
                <p14:modId xmlns:p14="http://schemas.microsoft.com/office/powerpoint/2010/main" val="958034348"/>
              </p:ext>
            </p:extLst>
          </p:nvPr>
        </p:nvGraphicFramePr>
        <p:xfrm>
          <a:off x="1958396" y="5753474"/>
          <a:ext cx="187429" cy="258830"/>
        </p:xfrm>
        <a:graphic>
          <a:graphicData uri="http://schemas.openxmlformats.org/presentationml/2006/ole">
            <mc:AlternateContent xmlns:mc="http://schemas.openxmlformats.org/markup-compatibility/2006">
              <mc:Choice xmlns:v="urn:schemas-microsoft-com:vml" Requires="v">
                <p:oleObj spid="_x0000_s2144" name="Equation" r:id="rId15" imgW="266400" imgH="368280" progId="Equation.DSMT4">
                  <p:embed/>
                </p:oleObj>
              </mc:Choice>
              <mc:Fallback>
                <p:oleObj name="Equation" r:id="rId15" imgW="266400" imgH="368280" progId="Equation.DSMT4">
                  <p:embed/>
                  <p:pic>
                    <p:nvPicPr>
                      <p:cNvPr id="0" name=""/>
                      <p:cNvPicPr/>
                      <p:nvPr/>
                    </p:nvPicPr>
                    <p:blipFill>
                      <a:blip r:embed="rId6"/>
                      <a:stretch>
                        <a:fillRect/>
                      </a:stretch>
                    </p:blipFill>
                    <p:spPr>
                      <a:xfrm>
                        <a:off x="1958396" y="5753474"/>
                        <a:ext cx="187429" cy="25883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3272153309"/>
              </p:ext>
            </p:extLst>
          </p:nvPr>
        </p:nvGraphicFramePr>
        <p:xfrm>
          <a:off x="1073481" y="6400224"/>
          <a:ext cx="744656" cy="419525"/>
        </p:xfrm>
        <a:graphic>
          <a:graphicData uri="http://schemas.openxmlformats.org/presentationml/2006/ole">
            <mc:AlternateContent xmlns:mc="http://schemas.openxmlformats.org/markup-compatibility/2006">
              <mc:Choice xmlns:v="urn:schemas-microsoft-com:vml" Requires="v">
                <p:oleObj spid="_x0000_s2145" name="Equation" r:id="rId16" imgW="901440" imgH="507960" progId="Equation.DSMT4">
                  <p:embed/>
                </p:oleObj>
              </mc:Choice>
              <mc:Fallback>
                <p:oleObj name="Equation" r:id="rId16" imgW="901440" imgH="507960" progId="Equation.DSMT4">
                  <p:embed/>
                  <p:pic>
                    <p:nvPicPr>
                      <p:cNvPr id="0" name=""/>
                      <p:cNvPicPr/>
                      <p:nvPr/>
                    </p:nvPicPr>
                    <p:blipFill>
                      <a:blip r:embed="rId17"/>
                      <a:stretch>
                        <a:fillRect/>
                      </a:stretch>
                    </p:blipFill>
                    <p:spPr>
                      <a:xfrm>
                        <a:off x="1073481" y="6400224"/>
                        <a:ext cx="744656" cy="419525"/>
                      </a:xfrm>
                      <a:prstGeom prst="rect">
                        <a:avLst/>
                      </a:prstGeom>
                    </p:spPr>
                  </p:pic>
                </p:oleObj>
              </mc:Fallback>
            </mc:AlternateContent>
          </a:graphicData>
        </a:graphic>
      </p:graphicFrame>
    </p:spTree>
    <p:extLst>
      <p:ext uri="{BB962C8B-B14F-4D97-AF65-F5344CB8AC3E}">
        <p14:creationId xmlns:p14="http://schemas.microsoft.com/office/powerpoint/2010/main" val="1690553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4717" y="2089042"/>
            <a:ext cx="11846256" cy="1815882"/>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2- اگر زاویه بین دو بردار هم اندازه 60 باشد بزرگی بردار تفاضل آنها هم اندازه با هر یک از بردارهاست بردار تفاضل همراه با این دو بردار یک مثلث متساوی الاضلاع می سازند.</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7440"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cxnSp>
        <p:nvCxnSpPr>
          <p:cNvPr id="18" name="Straight Arrow Connector 17"/>
          <p:cNvCxnSpPr/>
          <p:nvPr/>
        </p:nvCxnSpPr>
        <p:spPr>
          <a:xfrm>
            <a:off x="1256052" y="5859073"/>
            <a:ext cx="151841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1230504" y="4531057"/>
            <a:ext cx="711021" cy="124387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000737" y="4617418"/>
            <a:ext cx="773725" cy="118832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1066800" y="4710113"/>
          <a:ext cx="266700" cy="508000"/>
        </p:xfrm>
        <a:graphic>
          <a:graphicData uri="http://schemas.openxmlformats.org/presentationml/2006/ole">
            <mc:AlternateContent xmlns:mc="http://schemas.openxmlformats.org/markup-compatibility/2006">
              <mc:Choice xmlns:v="urn:schemas-microsoft-com:vml" Requires="v">
                <p:oleObj spid="_x0000_s17441" name="Equation" r:id="rId5" imgW="266400" imgH="507960" progId="Equation.DSMT4">
                  <p:embed/>
                </p:oleObj>
              </mc:Choice>
              <mc:Fallback>
                <p:oleObj name="Equation" r:id="rId5" imgW="266400" imgH="507960" progId="Equation.DSMT4">
                  <p:embed/>
                  <p:pic>
                    <p:nvPicPr>
                      <p:cNvPr id="0" name=""/>
                      <p:cNvPicPr/>
                      <p:nvPr/>
                    </p:nvPicPr>
                    <p:blipFill>
                      <a:blip r:embed="rId6"/>
                      <a:stretch>
                        <a:fillRect/>
                      </a:stretch>
                    </p:blipFill>
                    <p:spPr>
                      <a:xfrm>
                        <a:off x="1066800" y="4710113"/>
                        <a:ext cx="266700" cy="508000"/>
                      </a:xfrm>
                      <a:prstGeom prst="rect">
                        <a:avLst/>
                      </a:prstGeom>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3191233745"/>
              </p:ext>
            </p:extLst>
          </p:nvPr>
        </p:nvGraphicFramePr>
        <p:xfrm>
          <a:off x="2460257" y="4805184"/>
          <a:ext cx="1367714" cy="448431"/>
        </p:xfrm>
        <a:graphic>
          <a:graphicData uri="http://schemas.openxmlformats.org/presentationml/2006/ole">
            <mc:AlternateContent xmlns:mc="http://schemas.openxmlformats.org/markup-compatibility/2006">
              <mc:Choice xmlns:v="urn:schemas-microsoft-com:vml" Requires="v">
                <p:oleObj spid="_x0000_s17442" name="Equation" r:id="rId7" imgW="1549080" imgH="507960" progId="Equation.DSMT4">
                  <p:embed/>
                </p:oleObj>
              </mc:Choice>
              <mc:Fallback>
                <p:oleObj name="Equation" r:id="rId7" imgW="1549080" imgH="507960" progId="Equation.DSMT4">
                  <p:embed/>
                  <p:pic>
                    <p:nvPicPr>
                      <p:cNvPr id="0" name=""/>
                      <p:cNvPicPr/>
                      <p:nvPr/>
                    </p:nvPicPr>
                    <p:blipFill>
                      <a:blip r:embed="rId8"/>
                      <a:stretch>
                        <a:fillRect/>
                      </a:stretch>
                    </p:blipFill>
                    <p:spPr>
                      <a:xfrm>
                        <a:off x="2460257" y="4805184"/>
                        <a:ext cx="1367714" cy="448431"/>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1780358" y="5943210"/>
          <a:ext cx="296999" cy="625261"/>
        </p:xfrm>
        <a:graphic>
          <a:graphicData uri="http://schemas.openxmlformats.org/presentationml/2006/ole">
            <mc:AlternateContent xmlns:mc="http://schemas.openxmlformats.org/markup-compatibility/2006">
              <mc:Choice xmlns:v="urn:schemas-microsoft-com:vml" Requires="v">
                <p:oleObj spid="_x0000_s17443" name="Equation" r:id="rId9" imgW="241200" imgH="507960" progId="Equation.DSMT4">
                  <p:embed/>
                </p:oleObj>
              </mc:Choice>
              <mc:Fallback>
                <p:oleObj name="Equation" r:id="rId9" imgW="241200" imgH="507960" progId="Equation.DSMT4">
                  <p:embed/>
                  <p:pic>
                    <p:nvPicPr>
                      <p:cNvPr id="0" name=""/>
                      <p:cNvPicPr/>
                      <p:nvPr/>
                    </p:nvPicPr>
                    <p:blipFill>
                      <a:blip r:embed="rId10"/>
                      <a:stretch>
                        <a:fillRect/>
                      </a:stretch>
                    </p:blipFill>
                    <p:spPr>
                      <a:xfrm>
                        <a:off x="1780358" y="5943210"/>
                        <a:ext cx="296999" cy="625261"/>
                      </a:xfrm>
                      <a:prstGeom prst="rect">
                        <a:avLst/>
                      </a:prstGeom>
                    </p:spPr>
                  </p:pic>
                </p:oleObj>
              </mc:Fallback>
            </mc:AlternateContent>
          </a:graphicData>
        </a:graphic>
      </p:graphicFrame>
      <p:cxnSp>
        <p:nvCxnSpPr>
          <p:cNvPr id="9" name="Straight Connector 8"/>
          <p:cNvCxnSpPr/>
          <p:nvPr/>
        </p:nvCxnSpPr>
        <p:spPr>
          <a:xfrm>
            <a:off x="1333500" y="5615283"/>
            <a:ext cx="252514" cy="29204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extLst>
              <p:ext uri="{D42A27DB-BD31-4B8C-83A1-F6EECF244321}">
                <p14:modId xmlns:p14="http://schemas.microsoft.com/office/powerpoint/2010/main" val="487154741"/>
              </p:ext>
            </p:extLst>
          </p:nvPr>
        </p:nvGraphicFramePr>
        <p:xfrm>
          <a:off x="1537868" y="5456162"/>
          <a:ext cx="381000" cy="342900"/>
        </p:xfrm>
        <a:graphic>
          <a:graphicData uri="http://schemas.openxmlformats.org/presentationml/2006/ole">
            <mc:AlternateContent xmlns:mc="http://schemas.openxmlformats.org/markup-compatibility/2006">
              <mc:Choice xmlns:v="urn:schemas-microsoft-com:vml" Requires="v">
                <p:oleObj spid="_x0000_s17444" name="Equation" r:id="rId11" imgW="380880" imgH="342720" progId="Equation.DSMT4">
                  <p:embed/>
                </p:oleObj>
              </mc:Choice>
              <mc:Fallback>
                <p:oleObj name="Equation" r:id="rId11" imgW="380880" imgH="342720" progId="Equation.DSMT4">
                  <p:embed/>
                  <p:pic>
                    <p:nvPicPr>
                      <p:cNvPr id="0" name=""/>
                      <p:cNvPicPr/>
                      <p:nvPr/>
                    </p:nvPicPr>
                    <p:blipFill>
                      <a:blip r:embed="rId12"/>
                      <a:stretch>
                        <a:fillRect/>
                      </a:stretch>
                    </p:blipFill>
                    <p:spPr>
                      <a:xfrm>
                        <a:off x="1537868" y="5456162"/>
                        <a:ext cx="381000" cy="342900"/>
                      </a:xfrm>
                      <a:prstGeom prst="rect">
                        <a:avLst/>
                      </a:prstGeom>
                    </p:spPr>
                  </p:pic>
                </p:oleObj>
              </mc:Fallback>
            </mc:AlternateContent>
          </a:graphicData>
        </a:graphic>
      </p:graphicFrame>
    </p:spTree>
    <p:extLst>
      <p:ext uri="{BB962C8B-B14F-4D97-AF65-F5344CB8AC3E}">
        <p14:creationId xmlns:p14="http://schemas.microsoft.com/office/powerpoint/2010/main" val="32332598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259283"/>
            <a:ext cx="11846256" cy="4401205"/>
          </a:xfrm>
          <a:prstGeom prst="rect">
            <a:avLst/>
          </a:prstGeom>
          <a:noFill/>
        </p:spPr>
        <p:txBody>
          <a:bodyPr wrap="square" rtlCol="0">
            <a:spAutoFit/>
          </a:bodyPr>
          <a:lstStyle/>
          <a:p>
            <a:pPr algn="r" rtl="1">
              <a:lnSpc>
                <a:spcPct val="200000"/>
              </a:lnSpc>
            </a:pPr>
            <a:endParaRPr lang="fa-IR" sz="2800" b="1" dirty="0" smtClean="0">
              <a:cs typeface="B Nazanin" panose="00000400000000000000" pitchFamily="2" charset="-78"/>
            </a:endParaRPr>
          </a:p>
          <a:p>
            <a:pPr algn="r" rtl="1">
              <a:lnSpc>
                <a:spcPct val="200000"/>
              </a:lnSpc>
            </a:pPr>
            <a:r>
              <a:rPr lang="fa-IR" sz="2800" b="1" dirty="0" smtClean="0">
                <a:solidFill>
                  <a:srgbClr val="C00000"/>
                </a:solidFill>
                <a:cs typeface="B Titr" panose="00000700000000000000" pitchFamily="2" charset="-78"/>
              </a:rPr>
              <a:t>نکته:</a:t>
            </a:r>
          </a:p>
          <a:p>
            <a:pPr algn="r" rtl="1">
              <a:lnSpc>
                <a:spcPct val="200000"/>
              </a:lnSpc>
            </a:pPr>
            <a:r>
              <a:rPr lang="fa-IR" sz="2800" b="1" dirty="0" smtClean="0">
                <a:cs typeface="B Nazanin" panose="00000400000000000000" pitchFamily="2" charset="-78"/>
              </a:rPr>
              <a:t>اگر دو بردار عمود بر هم باشند بردارهای برآیند و تفریق آنها هم اندازه اند.</a:t>
            </a:r>
          </a:p>
          <a:p>
            <a:pPr algn="r" rtl="1">
              <a:lnSpc>
                <a:spcPct val="200000"/>
              </a:lnSpc>
            </a:pPr>
            <a:endParaRPr lang="fa-IR" sz="2800" b="1" dirty="0" smtClean="0">
              <a:cs typeface="B Nazanin" panose="00000400000000000000" pitchFamily="2" charset="-78"/>
            </a:endParaRPr>
          </a:p>
          <a:p>
            <a:pPr algn="r" rtl="1">
              <a:lnSpc>
                <a:spcPct val="200000"/>
              </a:lnSpc>
            </a:pPr>
            <a:r>
              <a:rPr lang="fa-IR" sz="2800" b="1" dirty="0" smtClean="0">
                <a:cs typeface="B Nazanin" panose="00000400000000000000" pitchFamily="2" charset="-78"/>
              </a:rPr>
              <a:t>اگر دو بردار هم اندازه باشند بردارهای برآیند و تفاضل آنها بر هم عمودند.</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8439"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spTree>
    <p:extLst>
      <p:ext uri="{BB962C8B-B14F-4D97-AF65-F5344CB8AC3E}">
        <p14:creationId xmlns:p14="http://schemas.microsoft.com/office/powerpoint/2010/main" val="23300479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64024" y="2460732"/>
            <a:ext cx="11382232" cy="353943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مثال: اندازه تفاضل دو بردار       و         را که بزرگی آنها به ترتیب 8  و  6  واحد است برای حالت های زیر پیدا کنید.</a:t>
            </a:r>
          </a:p>
          <a:p>
            <a:pPr algn="r" rtl="1">
              <a:lnSpc>
                <a:spcPct val="200000"/>
              </a:lnSpc>
            </a:pPr>
            <a:r>
              <a:rPr lang="fa-IR" sz="2800" b="1" dirty="0" smtClean="0">
                <a:cs typeface="B Nazanin" panose="00000400000000000000" pitchFamily="2" charset="-78"/>
              </a:rPr>
              <a:t>الف) زاویه بین دو بردار180 درجه باشد.</a:t>
            </a:r>
          </a:p>
          <a:p>
            <a:pPr algn="r" rtl="1">
              <a:lnSpc>
                <a:spcPct val="200000"/>
              </a:lnSpc>
            </a:pPr>
            <a:r>
              <a:rPr lang="fa-IR" sz="2800" b="1" dirty="0" smtClean="0">
                <a:cs typeface="B Nazanin" panose="00000400000000000000" pitchFamily="2" charset="-78"/>
              </a:rPr>
              <a:t>ب) زاویه بین دو بردار90 درجه باشد.</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19480"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856413484"/>
              </p:ext>
            </p:extLst>
          </p:nvPr>
        </p:nvGraphicFramePr>
        <p:xfrm>
          <a:off x="8131929" y="2567781"/>
          <a:ext cx="296999" cy="625261"/>
        </p:xfrm>
        <a:graphic>
          <a:graphicData uri="http://schemas.openxmlformats.org/presentationml/2006/ole">
            <mc:AlternateContent xmlns:mc="http://schemas.openxmlformats.org/markup-compatibility/2006">
              <mc:Choice xmlns:v="urn:schemas-microsoft-com:vml" Requires="v">
                <p:oleObj spid="_x0000_s19481" name="Equation" r:id="rId5" imgW="241200" imgH="507960" progId="Equation.DSMT4">
                  <p:embed/>
                </p:oleObj>
              </mc:Choice>
              <mc:Fallback>
                <p:oleObj name="Equation" r:id="rId5" imgW="241200" imgH="507960" progId="Equation.DSMT4">
                  <p:embed/>
                  <p:pic>
                    <p:nvPicPr>
                      <p:cNvPr id="0" name=""/>
                      <p:cNvPicPr/>
                      <p:nvPr/>
                    </p:nvPicPr>
                    <p:blipFill>
                      <a:blip r:embed="rId6"/>
                      <a:stretch>
                        <a:fillRect/>
                      </a:stretch>
                    </p:blipFill>
                    <p:spPr>
                      <a:xfrm>
                        <a:off x="8131929" y="2567781"/>
                        <a:ext cx="296999" cy="625261"/>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43203518"/>
              </p:ext>
            </p:extLst>
          </p:nvPr>
        </p:nvGraphicFramePr>
        <p:xfrm>
          <a:off x="7385713" y="2626411"/>
          <a:ext cx="266700" cy="508000"/>
        </p:xfrm>
        <a:graphic>
          <a:graphicData uri="http://schemas.openxmlformats.org/presentationml/2006/ole">
            <mc:AlternateContent xmlns:mc="http://schemas.openxmlformats.org/markup-compatibility/2006">
              <mc:Choice xmlns:v="urn:schemas-microsoft-com:vml" Requires="v">
                <p:oleObj spid="_x0000_s19482" name="Equation" r:id="rId7" imgW="266400" imgH="507960" progId="Equation.DSMT4">
                  <p:embed/>
                </p:oleObj>
              </mc:Choice>
              <mc:Fallback>
                <p:oleObj name="Equation" r:id="rId7" imgW="266400" imgH="507960" progId="Equation.DSMT4">
                  <p:embed/>
                  <p:pic>
                    <p:nvPicPr>
                      <p:cNvPr id="0" name=""/>
                      <p:cNvPicPr/>
                      <p:nvPr/>
                    </p:nvPicPr>
                    <p:blipFill>
                      <a:blip r:embed="rId8"/>
                      <a:stretch>
                        <a:fillRect/>
                      </a:stretch>
                    </p:blipFill>
                    <p:spPr>
                      <a:xfrm>
                        <a:off x="7385713" y="2626411"/>
                        <a:ext cx="266700" cy="508000"/>
                      </a:xfrm>
                      <a:prstGeom prst="rect">
                        <a:avLst/>
                      </a:prstGeom>
                    </p:spPr>
                  </p:pic>
                </p:oleObj>
              </mc:Fallback>
            </mc:AlternateContent>
          </a:graphicData>
        </a:graphic>
      </p:graphicFrame>
    </p:spTree>
    <p:extLst>
      <p:ext uri="{BB962C8B-B14F-4D97-AF65-F5344CB8AC3E}">
        <p14:creationId xmlns:p14="http://schemas.microsoft.com/office/powerpoint/2010/main" val="1872786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555107973"/>
              </p:ext>
            </p:extLst>
          </p:nvPr>
        </p:nvGraphicFramePr>
        <p:xfrm>
          <a:off x="1643038" y="2152035"/>
          <a:ext cx="9260855" cy="1123428"/>
        </p:xfrm>
        <a:graphic>
          <a:graphicData uri="http://schemas.openxmlformats.org/presentationml/2006/ole">
            <mc:AlternateContent xmlns:mc="http://schemas.openxmlformats.org/markup-compatibility/2006">
              <mc:Choice xmlns:v="urn:schemas-microsoft-com:vml" Requires="v">
                <p:oleObj spid="_x0000_s25606" name="Equation" r:id="rId3" imgW="4647960" imgH="723600" progId="Equation.DSMT4">
                  <p:embed/>
                </p:oleObj>
              </mc:Choice>
              <mc:Fallback>
                <p:oleObj name="Equation" r:id="rId3" imgW="4647960" imgH="723600" progId="Equation.DSMT4">
                  <p:embed/>
                  <p:pic>
                    <p:nvPicPr>
                      <p:cNvPr id="0" name=""/>
                      <p:cNvPicPr/>
                      <p:nvPr/>
                    </p:nvPicPr>
                    <p:blipFill>
                      <a:blip r:embed="rId4"/>
                      <a:stretch>
                        <a:fillRect/>
                      </a:stretch>
                    </p:blipFill>
                    <p:spPr>
                      <a:xfrm>
                        <a:off x="1643038" y="2152035"/>
                        <a:ext cx="9260855" cy="1123428"/>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408699583"/>
              </p:ext>
            </p:extLst>
          </p:nvPr>
        </p:nvGraphicFramePr>
        <p:xfrm>
          <a:off x="707433" y="4492775"/>
          <a:ext cx="10814007" cy="1248732"/>
        </p:xfrm>
        <a:graphic>
          <a:graphicData uri="http://schemas.openxmlformats.org/presentationml/2006/ole">
            <mc:AlternateContent xmlns:mc="http://schemas.openxmlformats.org/markup-compatibility/2006">
              <mc:Choice xmlns:v="urn:schemas-microsoft-com:vml" Requires="v">
                <p:oleObj spid="_x0000_s25607" name="Equation" r:id="rId5" imgW="5956200" imgH="914400" progId="Equation.DSMT4">
                  <p:embed/>
                </p:oleObj>
              </mc:Choice>
              <mc:Fallback>
                <p:oleObj name="Equation" r:id="rId5" imgW="5956200" imgH="914400" progId="Equation.DSMT4">
                  <p:embed/>
                  <p:pic>
                    <p:nvPicPr>
                      <p:cNvPr id="0" name=""/>
                      <p:cNvPicPr/>
                      <p:nvPr/>
                    </p:nvPicPr>
                    <p:blipFill>
                      <a:blip r:embed="rId6"/>
                      <a:stretch>
                        <a:fillRect/>
                      </a:stretch>
                    </p:blipFill>
                    <p:spPr>
                      <a:xfrm>
                        <a:off x="707433" y="4492775"/>
                        <a:ext cx="10814007" cy="1248732"/>
                      </a:xfrm>
                      <a:prstGeom prst="rect">
                        <a:avLst/>
                      </a:prstGeom>
                    </p:spPr>
                  </p:pic>
                </p:oleObj>
              </mc:Fallback>
            </mc:AlternateContent>
          </a:graphicData>
        </a:graphic>
      </p:graphicFrame>
    </p:spTree>
    <p:extLst>
      <p:ext uri="{BB962C8B-B14F-4D97-AF65-F5344CB8AC3E}">
        <p14:creationId xmlns:p14="http://schemas.microsoft.com/office/powerpoint/2010/main" val="513601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772" y="1487606"/>
            <a:ext cx="11778018" cy="5262979"/>
          </a:xfrm>
          <a:prstGeom prst="rect">
            <a:avLst/>
          </a:prstGeom>
          <a:noFill/>
        </p:spPr>
        <p:txBody>
          <a:bodyPr wrap="square" rtlCol="0">
            <a:spAutoFit/>
          </a:bodyPr>
          <a:lstStyle/>
          <a:p>
            <a:pPr algn="r" rtl="1">
              <a:lnSpc>
                <a:spcPct val="200000"/>
              </a:lnSpc>
            </a:pPr>
            <a:r>
              <a:rPr lang="fa-IR" sz="2800" b="1" dirty="0" smtClean="0">
                <a:solidFill>
                  <a:srgbClr val="C00000"/>
                </a:solidFill>
                <a:cs typeface="B Titr" panose="00000700000000000000" pitchFamily="2" charset="-78"/>
              </a:rPr>
              <a:t>تمرین</a:t>
            </a:r>
            <a:r>
              <a:rPr lang="fa-IR" sz="2800" b="1" dirty="0" smtClean="0">
                <a:solidFill>
                  <a:srgbClr val="C00000"/>
                </a:solidFill>
                <a:cs typeface="B Nazanin" panose="00000400000000000000" pitchFamily="2" charset="-78"/>
              </a:rPr>
              <a:t>:</a:t>
            </a:r>
          </a:p>
          <a:p>
            <a:pPr algn="r" rtl="1">
              <a:lnSpc>
                <a:spcPct val="200000"/>
              </a:lnSpc>
            </a:pPr>
            <a:r>
              <a:rPr lang="fa-IR" sz="2800" b="1" dirty="0" smtClean="0">
                <a:cs typeface="B Nazanin" panose="00000400000000000000" pitchFamily="2" charset="-78"/>
              </a:rPr>
              <a:t>1- اگر               و                 واحد باشد نسبت اندازه برآیند دو بردار    و      هنگامی که زاویه بین آنها برابر صفر است به اندازه تفاضل آنها هنگامی که زاویه بین دو بردار برابر با 180 است کدام می باشد.</a:t>
            </a:r>
          </a:p>
          <a:p>
            <a:pPr algn="r" rtl="1">
              <a:lnSpc>
                <a:spcPct val="200000"/>
              </a:lnSpc>
            </a:pPr>
            <a:endParaRPr lang="fa-IR" sz="2800" b="1" dirty="0">
              <a:cs typeface="B Nazanin" panose="00000400000000000000" pitchFamily="2" charset="-78"/>
            </a:endParaRPr>
          </a:p>
          <a:p>
            <a:pPr algn="r" rtl="1">
              <a:lnSpc>
                <a:spcPct val="200000"/>
              </a:lnSpc>
            </a:pPr>
            <a:r>
              <a:rPr lang="fa-IR" sz="2800" b="1" dirty="0" smtClean="0">
                <a:cs typeface="B Nazanin" panose="00000400000000000000" pitchFamily="2" charset="-78"/>
              </a:rPr>
              <a:t>1)                                    2)                                 3)                                4)</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20527"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909573506"/>
              </p:ext>
            </p:extLst>
          </p:nvPr>
        </p:nvGraphicFramePr>
        <p:xfrm>
          <a:off x="11269827" y="5841241"/>
          <a:ext cx="279400" cy="699709"/>
        </p:xfrm>
        <a:graphic>
          <a:graphicData uri="http://schemas.openxmlformats.org/presentationml/2006/ole">
            <mc:AlternateContent xmlns:mc="http://schemas.openxmlformats.org/markup-compatibility/2006">
              <mc:Choice xmlns:v="urn:schemas-microsoft-com:vml" Requires="v">
                <p:oleObj spid="_x0000_s20528" name="Equation" r:id="rId5" imgW="279360" imgH="1041120" progId="Equation.DSMT4">
                  <p:embed/>
                </p:oleObj>
              </mc:Choice>
              <mc:Fallback>
                <p:oleObj name="Equation" r:id="rId5" imgW="279360" imgH="1041120" progId="Equation.DSMT4">
                  <p:embed/>
                  <p:pic>
                    <p:nvPicPr>
                      <p:cNvPr id="0" name=""/>
                      <p:cNvPicPr/>
                      <p:nvPr/>
                    </p:nvPicPr>
                    <p:blipFill>
                      <a:blip r:embed="rId6"/>
                      <a:stretch>
                        <a:fillRect/>
                      </a:stretch>
                    </p:blipFill>
                    <p:spPr>
                      <a:xfrm>
                        <a:off x="11269827" y="5841241"/>
                        <a:ext cx="279400" cy="699709"/>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484679303"/>
              </p:ext>
            </p:extLst>
          </p:nvPr>
        </p:nvGraphicFramePr>
        <p:xfrm>
          <a:off x="8213203" y="6088489"/>
          <a:ext cx="254000" cy="355600"/>
        </p:xfrm>
        <a:graphic>
          <a:graphicData uri="http://schemas.openxmlformats.org/presentationml/2006/ole">
            <mc:AlternateContent xmlns:mc="http://schemas.openxmlformats.org/markup-compatibility/2006">
              <mc:Choice xmlns:v="urn:schemas-microsoft-com:vml" Requires="v">
                <p:oleObj spid="_x0000_s20529" name="Equation" r:id="rId7" imgW="253800" imgH="355320" progId="Equation.DSMT4">
                  <p:embed/>
                </p:oleObj>
              </mc:Choice>
              <mc:Fallback>
                <p:oleObj name="Equation" r:id="rId7" imgW="253800" imgH="355320" progId="Equation.DSMT4">
                  <p:embed/>
                  <p:pic>
                    <p:nvPicPr>
                      <p:cNvPr id="0" name=""/>
                      <p:cNvPicPr/>
                      <p:nvPr/>
                    </p:nvPicPr>
                    <p:blipFill>
                      <a:blip r:embed="rId8"/>
                      <a:stretch>
                        <a:fillRect/>
                      </a:stretch>
                    </p:blipFill>
                    <p:spPr>
                      <a:xfrm>
                        <a:off x="8213203" y="6088489"/>
                        <a:ext cx="254000" cy="355600"/>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96598975"/>
              </p:ext>
            </p:extLst>
          </p:nvPr>
        </p:nvGraphicFramePr>
        <p:xfrm>
          <a:off x="5564400" y="6170375"/>
          <a:ext cx="152400" cy="342900"/>
        </p:xfrm>
        <a:graphic>
          <a:graphicData uri="http://schemas.openxmlformats.org/presentationml/2006/ole">
            <mc:AlternateContent xmlns:mc="http://schemas.openxmlformats.org/markup-compatibility/2006">
              <mc:Choice xmlns:v="urn:schemas-microsoft-com:vml" Requires="v">
                <p:oleObj spid="_x0000_s20530" name="Equation" r:id="rId9" imgW="152280" imgH="342720" progId="Equation.DSMT4">
                  <p:embed/>
                </p:oleObj>
              </mc:Choice>
              <mc:Fallback>
                <p:oleObj name="Equation" r:id="rId9" imgW="152280" imgH="342720" progId="Equation.DSMT4">
                  <p:embed/>
                  <p:pic>
                    <p:nvPicPr>
                      <p:cNvPr id="0" name=""/>
                      <p:cNvPicPr/>
                      <p:nvPr/>
                    </p:nvPicPr>
                    <p:blipFill>
                      <a:blip r:embed="rId10"/>
                      <a:stretch>
                        <a:fillRect/>
                      </a:stretch>
                    </p:blipFill>
                    <p:spPr>
                      <a:xfrm>
                        <a:off x="5564400" y="6170375"/>
                        <a:ext cx="152400" cy="3429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482126643"/>
              </p:ext>
            </p:extLst>
          </p:nvPr>
        </p:nvGraphicFramePr>
        <p:xfrm>
          <a:off x="2667237" y="6157675"/>
          <a:ext cx="241300" cy="355600"/>
        </p:xfrm>
        <a:graphic>
          <a:graphicData uri="http://schemas.openxmlformats.org/presentationml/2006/ole">
            <mc:AlternateContent xmlns:mc="http://schemas.openxmlformats.org/markup-compatibility/2006">
              <mc:Choice xmlns:v="urn:schemas-microsoft-com:vml" Requires="v">
                <p:oleObj spid="_x0000_s20531" name="Equation" r:id="rId11" imgW="241200" imgH="355320" progId="Equation.DSMT4">
                  <p:embed/>
                </p:oleObj>
              </mc:Choice>
              <mc:Fallback>
                <p:oleObj name="Equation" r:id="rId11" imgW="241200" imgH="355320" progId="Equation.DSMT4">
                  <p:embed/>
                  <p:pic>
                    <p:nvPicPr>
                      <p:cNvPr id="0" name=""/>
                      <p:cNvPicPr/>
                      <p:nvPr/>
                    </p:nvPicPr>
                    <p:blipFill>
                      <a:blip r:embed="rId12"/>
                      <a:stretch>
                        <a:fillRect/>
                      </a:stretch>
                    </p:blipFill>
                    <p:spPr>
                      <a:xfrm>
                        <a:off x="2667237" y="6157675"/>
                        <a:ext cx="241300" cy="355600"/>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442476556"/>
              </p:ext>
            </p:extLst>
          </p:nvPr>
        </p:nvGraphicFramePr>
        <p:xfrm>
          <a:off x="10094794" y="2689483"/>
          <a:ext cx="917296" cy="568325"/>
        </p:xfrm>
        <a:graphic>
          <a:graphicData uri="http://schemas.openxmlformats.org/presentationml/2006/ole">
            <mc:AlternateContent xmlns:mc="http://schemas.openxmlformats.org/markup-compatibility/2006">
              <mc:Choice xmlns:v="urn:schemas-microsoft-com:vml" Requires="v">
                <p:oleObj spid="_x0000_s20532" name="Equation" r:id="rId13" imgW="1168200" imgH="723600" progId="Equation.DSMT4">
                  <p:embed/>
                </p:oleObj>
              </mc:Choice>
              <mc:Fallback>
                <p:oleObj name="Equation" r:id="rId13" imgW="1168200" imgH="723600" progId="Equation.DSMT4">
                  <p:embed/>
                  <p:pic>
                    <p:nvPicPr>
                      <p:cNvPr id="0" name=""/>
                      <p:cNvPicPr/>
                      <p:nvPr/>
                    </p:nvPicPr>
                    <p:blipFill>
                      <a:blip r:embed="rId14"/>
                      <a:stretch>
                        <a:fillRect/>
                      </a:stretch>
                    </p:blipFill>
                    <p:spPr>
                      <a:xfrm>
                        <a:off x="10094794" y="2689483"/>
                        <a:ext cx="917296" cy="568325"/>
                      </a:xfrm>
                      <a:prstGeom prst="rect">
                        <a:avLst/>
                      </a:prstGeom>
                    </p:spPr>
                  </p:pic>
                </p:oleObj>
              </mc:Fallback>
            </mc:AlternateContent>
          </a:graphicData>
        </a:graphic>
      </p:graphicFrame>
      <p:graphicFrame>
        <p:nvGraphicFramePr>
          <p:cNvPr id="13" name="Object 12"/>
          <p:cNvGraphicFramePr>
            <a:graphicFrameLocks noChangeAspect="1"/>
          </p:cNvGraphicFramePr>
          <p:nvPr>
            <p:extLst>
              <p:ext uri="{D42A27DB-BD31-4B8C-83A1-F6EECF244321}">
                <p14:modId xmlns:p14="http://schemas.microsoft.com/office/powerpoint/2010/main" val="293088880"/>
              </p:ext>
            </p:extLst>
          </p:nvPr>
        </p:nvGraphicFramePr>
        <p:xfrm>
          <a:off x="8795244" y="2689483"/>
          <a:ext cx="857473" cy="568325"/>
        </p:xfrm>
        <a:graphic>
          <a:graphicData uri="http://schemas.openxmlformats.org/presentationml/2006/ole">
            <mc:AlternateContent xmlns:mc="http://schemas.openxmlformats.org/markup-compatibility/2006">
              <mc:Choice xmlns:v="urn:schemas-microsoft-com:vml" Requires="v">
                <p:oleObj spid="_x0000_s20533" name="Equation" r:id="rId15" imgW="1091880" imgH="723600" progId="Equation.DSMT4">
                  <p:embed/>
                </p:oleObj>
              </mc:Choice>
              <mc:Fallback>
                <p:oleObj name="Equation" r:id="rId15" imgW="1091880" imgH="723600" progId="Equation.DSMT4">
                  <p:embed/>
                  <p:pic>
                    <p:nvPicPr>
                      <p:cNvPr id="0" name=""/>
                      <p:cNvPicPr/>
                      <p:nvPr/>
                    </p:nvPicPr>
                    <p:blipFill>
                      <a:blip r:embed="rId16"/>
                      <a:stretch>
                        <a:fillRect/>
                      </a:stretch>
                    </p:blipFill>
                    <p:spPr>
                      <a:xfrm>
                        <a:off x="8795244" y="2689483"/>
                        <a:ext cx="857473" cy="568325"/>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2466915945"/>
              </p:ext>
            </p:extLst>
          </p:nvPr>
        </p:nvGraphicFramePr>
        <p:xfrm>
          <a:off x="3617151" y="2689483"/>
          <a:ext cx="300535" cy="404168"/>
        </p:xfrm>
        <a:graphic>
          <a:graphicData uri="http://schemas.openxmlformats.org/presentationml/2006/ole">
            <mc:AlternateContent xmlns:mc="http://schemas.openxmlformats.org/markup-compatibility/2006">
              <mc:Choice xmlns:v="urn:schemas-microsoft-com:vml" Requires="v">
                <p:oleObj spid="_x0000_s20534" name="Equation" r:id="rId17" imgW="368280" imgH="495000" progId="Equation.DSMT4">
                  <p:embed/>
                </p:oleObj>
              </mc:Choice>
              <mc:Fallback>
                <p:oleObj name="Equation" r:id="rId17" imgW="368280" imgH="495000" progId="Equation.DSMT4">
                  <p:embed/>
                  <p:pic>
                    <p:nvPicPr>
                      <p:cNvPr id="0" name=""/>
                      <p:cNvPicPr/>
                      <p:nvPr/>
                    </p:nvPicPr>
                    <p:blipFill>
                      <a:blip r:embed="rId18"/>
                      <a:stretch>
                        <a:fillRect/>
                      </a:stretch>
                    </p:blipFill>
                    <p:spPr>
                      <a:xfrm>
                        <a:off x="3617151" y="2689483"/>
                        <a:ext cx="300535" cy="404168"/>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254253906"/>
              </p:ext>
            </p:extLst>
          </p:nvPr>
        </p:nvGraphicFramePr>
        <p:xfrm>
          <a:off x="3111057" y="2691895"/>
          <a:ext cx="267837" cy="401756"/>
        </p:xfrm>
        <a:graphic>
          <a:graphicData uri="http://schemas.openxmlformats.org/presentationml/2006/ole">
            <mc:AlternateContent xmlns:mc="http://schemas.openxmlformats.org/markup-compatibility/2006">
              <mc:Choice xmlns:v="urn:schemas-microsoft-com:vml" Requires="v">
                <p:oleObj spid="_x0000_s20535" name="Equation" r:id="rId19" imgW="330120" imgH="495000" progId="Equation.DSMT4">
                  <p:embed/>
                </p:oleObj>
              </mc:Choice>
              <mc:Fallback>
                <p:oleObj name="Equation" r:id="rId19" imgW="330120" imgH="495000" progId="Equation.DSMT4">
                  <p:embed/>
                  <p:pic>
                    <p:nvPicPr>
                      <p:cNvPr id="0" name=""/>
                      <p:cNvPicPr/>
                      <p:nvPr/>
                    </p:nvPicPr>
                    <p:blipFill>
                      <a:blip r:embed="rId20"/>
                      <a:stretch>
                        <a:fillRect/>
                      </a:stretch>
                    </p:blipFill>
                    <p:spPr>
                      <a:xfrm>
                        <a:off x="3111057" y="2691895"/>
                        <a:ext cx="267837" cy="401756"/>
                      </a:xfrm>
                      <a:prstGeom prst="rect">
                        <a:avLst/>
                      </a:prstGeom>
                    </p:spPr>
                  </p:pic>
                </p:oleObj>
              </mc:Fallback>
            </mc:AlternateContent>
          </a:graphicData>
        </a:graphic>
      </p:graphicFrame>
    </p:spTree>
    <p:extLst>
      <p:ext uri="{BB962C8B-B14F-4D97-AF65-F5344CB8AC3E}">
        <p14:creationId xmlns:p14="http://schemas.microsoft.com/office/powerpoint/2010/main" val="355453301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7420" y="2023836"/>
            <a:ext cx="11778018" cy="170816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2- دو بردار     و      مطابق شکل زیر داده شده اند اگر                                باشد بزرگی بردار       چند واحد است؟</a:t>
            </a:r>
            <a:endParaRPr lang="en-US" sz="2800" b="1" dirty="0">
              <a:cs typeface="B Nazanin" panose="00000400000000000000" pitchFamily="2" charset="-78"/>
            </a:endParaRPr>
          </a:p>
        </p:txBody>
      </p:sp>
      <p:graphicFrame>
        <p:nvGraphicFramePr>
          <p:cNvPr id="3" name="Object 2"/>
          <p:cNvGraphicFramePr>
            <a:graphicFrameLocks noChangeAspect="1"/>
          </p:cNvGraphicFramePr>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21550" name="Equation" r:id="rId3" imgW="914400" imgH="410400" progId="Equation.DSMT4">
                  <p:embed/>
                </p:oleObj>
              </mc:Choice>
              <mc:Fallback>
                <p:oleObj name="Equation" r:id="rId3" imgW="914400" imgH="410400" progId="Equation.DSMT4">
                  <p:embed/>
                  <p:pic>
                    <p:nvPicPr>
                      <p:cNvPr id="0" name=""/>
                      <p:cNvPicPr/>
                      <p:nvPr/>
                    </p:nvPicPr>
                    <p:blipFill>
                      <a:blip r:embed="rId4"/>
                      <a:stretch>
                        <a:fillRect/>
                      </a:stretch>
                    </p:blipFill>
                    <p:spPr>
                      <a:xfrm>
                        <a:off x="4394200" y="2362200"/>
                        <a:ext cx="914400" cy="411163"/>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325277776"/>
              </p:ext>
            </p:extLst>
          </p:nvPr>
        </p:nvGraphicFramePr>
        <p:xfrm>
          <a:off x="10180945" y="2427334"/>
          <a:ext cx="280893" cy="280893"/>
        </p:xfrm>
        <a:graphic>
          <a:graphicData uri="http://schemas.openxmlformats.org/presentationml/2006/ole">
            <mc:AlternateContent xmlns:mc="http://schemas.openxmlformats.org/markup-compatibility/2006">
              <mc:Choice xmlns:v="urn:schemas-microsoft-com:vml" Requires="v">
                <p:oleObj spid="_x0000_s21551" name="Equation" r:id="rId5" imgW="368280" imgH="368280" progId="Equation.DSMT4">
                  <p:embed/>
                </p:oleObj>
              </mc:Choice>
              <mc:Fallback>
                <p:oleObj name="Equation" r:id="rId5" imgW="368280" imgH="368280" progId="Equation.DSMT4">
                  <p:embed/>
                  <p:pic>
                    <p:nvPicPr>
                      <p:cNvPr id="0" name=""/>
                      <p:cNvPicPr/>
                      <p:nvPr/>
                    </p:nvPicPr>
                    <p:blipFill>
                      <a:blip r:embed="rId6"/>
                      <a:stretch>
                        <a:fillRect/>
                      </a:stretch>
                    </p:blipFill>
                    <p:spPr>
                      <a:xfrm>
                        <a:off x="10180945" y="2427334"/>
                        <a:ext cx="280893" cy="28089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45436451"/>
              </p:ext>
            </p:extLst>
          </p:nvPr>
        </p:nvGraphicFramePr>
        <p:xfrm>
          <a:off x="9640437" y="2434484"/>
          <a:ext cx="254190" cy="273743"/>
        </p:xfrm>
        <a:graphic>
          <a:graphicData uri="http://schemas.openxmlformats.org/presentationml/2006/ole">
            <mc:AlternateContent xmlns:mc="http://schemas.openxmlformats.org/markup-compatibility/2006">
              <mc:Choice xmlns:v="urn:schemas-microsoft-com:vml" Requires="v">
                <p:oleObj spid="_x0000_s21552" name="Equation" r:id="rId7" imgW="330120" imgH="355320" progId="Equation.DSMT4">
                  <p:embed/>
                </p:oleObj>
              </mc:Choice>
              <mc:Fallback>
                <p:oleObj name="Equation" r:id="rId7" imgW="330120" imgH="355320" progId="Equation.DSMT4">
                  <p:embed/>
                  <p:pic>
                    <p:nvPicPr>
                      <p:cNvPr id="0" name=""/>
                      <p:cNvPicPr/>
                      <p:nvPr/>
                    </p:nvPicPr>
                    <p:blipFill>
                      <a:blip r:embed="rId8"/>
                      <a:stretch>
                        <a:fillRect/>
                      </a:stretch>
                    </p:blipFill>
                    <p:spPr>
                      <a:xfrm>
                        <a:off x="9640437" y="2434484"/>
                        <a:ext cx="254190" cy="273743"/>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412903476"/>
              </p:ext>
            </p:extLst>
          </p:nvPr>
        </p:nvGraphicFramePr>
        <p:xfrm>
          <a:off x="3321998" y="2378900"/>
          <a:ext cx="2144404" cy="363308"/>
        </p:xfrm>
        <a:graphic>
          <a:graphicData uri="http://schemas.openxmlformats.org/presentationml/2006/ole">
            <mc:AlternateContent xmlns:mc="http://schemas.openxmlformats.org/markup-compatibility/2006">
              <mc:Choice xmlns:v="urn:schemas-microsoft-com:vml" Requires="v">
                <p:oleObj spid="_x0000_s21553" name="Equation" r:id="rId9" imgW="3073320" imgH="520560" progId="Equation.DSMT4">
                  <p:embed/>
                </p:oleObj>
              </mc:Choice>
              <mc:Fallback>
                <p:oleObj name="Equation" r:id="rId9" imgW="3073320" imgH="520560" progId="Equation.DSMT4">
                  <p:embed/>
                  <p:pic>
                    <p:nvPicPr>
                      <p:cNvPr id="0" name=""/>
                      <p:cNvPicPr/>
                      <p:nvPr/>
                    </p:nvPicPr>
                    <p:blipFill>
                      <a:blip r:embed="rId10"/>
                      <a:stretch>
                        <a:fillRect/>
                      </a:stretch>
                    </p:blipFill>
                    <p:spPr>
                      <a:xfrm>
                        <a:off x="3321998" y="2378900"/>
                        <a:ext cx="2144404" cy="36330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422178069"/>
              </p:ext>
            </p:extLst>
          </p:nvPr>
        </p:nvGraphicFramePr>
        <p:xfrm>
          <a:off x="571027" y="2362199"/>
          <a:ext cx="308753" cy="388431"/>
        </p:xfrm>
        <a:graphic>
          <a:graphicData uri="http://schemas.openxmlformats.org/presentationml/2006/ole">
            <mc:AlternateContent xmlns:mc="http://schemas.openxmlformats.org/markup-compatibility/2006">
              <mc:Choice xmlns:v="urn:schemas-microsoft-com:vml" Requires="v">
                <p:oleObj spid="_x0000_s21554" name="Equation" r:id="rId11" imgW="393480" imgH="495000" progId="Equation.DSMT4">
                  <p:embed/>
                </p:oleObj>
              </mc:Choice>
              <mc:Fallback>
                <p:oleObj name="Equation" r:id="rId11" imgW="393480" imgH="495000" progId="Equation.DSMT4">
                  <p:embed/>
                  <p:pic>
                    <p:nvPicPr>
                      <p:cNvPr id="0" name=""/>
                      <p:cNvPicPr/>
                      <p:nvPr/>
                    </p:nvPicPr>
                    <p:blipFill>
                      <a:blip r:embed="rId12"/>
                      <a:stretch>
                        <a:fillRect/>
                      </a:stretch>
                    </p:blipFill>
                    <p:spPr>
                      <a:xfrm>
                        <a:off x="571027" y="2362199"/>
                        <a:ext cx="308753" cy="388431"/>
                      </a:xfrm>
                      <a:prstGeom prst="rect">
                        <a:avLst/>
                      </a:prstGeom>
                    </p:spPr>
                  </p:pic>
                </p:oleObj>
              </mc:Fallback>
            </mc:AlternateContent>
          </a:graphicData>
        </a:graphic>
      </p:graphicFrame>
      <p:cxnSp>
        <p:nvCxnSpPr>
          <p:cNvPr id="17" name="Straight Arrow Connector 16"/>
          <p:cNvCxnSpPr/>
          <p:nvPr/>
        </p:nvCxnSpPr>
        <p:spPr>
          <a:xfrm flipV="1">
            <a:off x="1241946" y="6168788"/>
            <a:ext cx="2361063" cy="136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402006" y="4967785"/>
            <a:ext cx="0" cy="121465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2429301" y="5500048"/>
            <a:ext cx="600502" cy="66874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H="1" flipV="1">
            <a:off x="1064525" y="5363570"/>
            <a:ext cx="1337481" cy="818866"/>
          </a:xfrm>
          <a:prstGeom prst="straightConnector1">
            <a:avLst/>
          </a:prstGeom>
          <a:ln w="381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4" name="Object 23"/>
          <p:cNvGraphicFramePr>
            <a:graphicFrameLocks noChangeAspect="1"/>
          </p:cNvGraphicFramePr>
          <p:nvPr>
            <p:extLst>
              <p:ext uri="{D42A27DB-BD31-4B8C-83A1-F6EECF244321}">
                <p14:modId xmlns:p14="http://schemas.microsoft.com/office/powerpoint/2010/main" val="2595403158"/>
              </p:ext>
            </p:extLst>
          </p:nvPr>
        </p:nvGraphicFramePr>
        <p:xfrm>
          <a:off x="2268656" y="4455615"/>
          <a:ext cx="266700" cy="355600"/>
        </p:xfrm>
        <a:graphic>
          <a:graphicData uri="http://schemas.openxmlformats.org/presentationml/2006/ole">
            <mc:AlternateContent xmlns:mc="http://schemas.openxmlformats.org/markup-compatibility/2006">
              <mc:Choice xmlns:v="urn:schemas-microsoft-com:vml" Requires="v">
                <p:oleObj spid="_x0000_s21555" name="Equation" r:id="rId13" imgW="266400" imgH="355320" progId="Equation.DSMT4">
                  <p:embed/>
                </p:oleObj>
              </mc:Choice>
              <mc:Fallback>
                <p:oleObj name="Equation" r:id="rId13" imgW="266400" imgH="355320" progId="Equation.DSMT4">
                  <p:embed/>
                  <p:pic>
                    <p:nvPicPr>
                      <p:cNvPr id="0" name=""/>
                      <p:cNvPicPr/>
                      <p:nvPr/>
                    </p:nvPicPr>
                    <p:blipFill>
                      <a:blip r:embed="rId14"/>
                      <a:stretch>
                        <a:fillRect/>
                      </a:stretch>
                    </p:blipFill>
                    <p:spPr>
                      <a:xfrm>
                        <a:off x="2268656" y="4455615"/>
                        <a:ext cx="266700" cy="355600"/>
                      </a:xfrm>
                      <a:prstGeom prst="rect">
                        <a:avLst/>
                      </a:prstGeom>
                    </p:spPr>
                  </p:pic>
                </p:oleObj>
              </mc:Fallback>
            </mc:AlternateContent>
          </a:graphicData>
        </a:graphic>
      </p:graphicFrame>
      <p:graphicFrame>
        <p:nvGraphicFramePr>
          <p:cNvPr id="25" name="Object 24"/>
          <p:cNvGraphicFramePr>
            <a:graphicFrameLocks noChangeAspect="1"/>
          </p:cNvGraphicFramePr>
          <p:nvPr>
            <p:extLst>
              <p:ext uri="{D42A27DB-BD31-4B8C-83A1-F6EECF244321}">
                <p14:modId xmlns:p14="http://schemas.microsoft.com/office/powerpoint/2010/main" val="2656630289"/>
              </p:ext>
            </p:extLst>
          </p:nvPr>
        </p:nvGraphicFramePr>
        <p:xfrm>
          <a:off x="3630303" y="6041788"/>
          <a:ext cx="254000" cy="254000"/>
        </p:xfrm>
        <a:graphic>
          <a:graphicData uri="http://schemas.openxmlformats.org/presentationml/2006/ole">
            <mc:AlternateContent xmlns:mc="http://schemas.openxmlformats.org/markup-compatibility/2006">
              <mc:Choice xmlns:v="urn:schemas-microsoft-com:vml" Requires="v">
                <p:oleObj spid="_x0000_s21556" name="Equation" r:id="rId15" imgW="253800" imgH="253800" progId="Equation.DSMT4">
                  <p:embed/>
                </p:oleObj>
              </mc:Choice>
              <mc:Fallback>
                <p:oleObj name="Equation" r:id="rId15" imgW="253800" imgH="253800" progId="Equation.DSMT4">
                  <p:embed/>
                  <p:pic>
                    <p:nvPicPr>
                      <p:cNvPr id="0" name=""/>
                      <p:cNvPicPr/>
                      <p:nvPr/>
                    </p:nvPicPr>
                    <p:blipFill>
                      <a:blip r:embed="rId16"/>
                      <a:stretch>
                        <a:fillRect/>
                      </a:stretch>
                    </p:blipFill>
                    <p:spPr>
                      <a:xfrm>
                        <a:off x="3630303" y="6041788"/>
                        <a:ext cx="254000" cy="254000"/>
                      </a:xfrm>
                      <a:prstGeom prst="rect">
                        <a:avLst/>
                      </a:prstGeom>
                    </p:spPr>
                  </p:pic>
                </p:oleObj>
              </mc:Fallback>
            </mc:AlternateContent>
          </a:graphicData>
        </a:graphic>
      </p:graphicFrame>
      <p:graphicFrame>
        <p:nvGraphicFramePr>
          <p:cNvPr id="26" name="Object 25"/>
          <p:cNvGraphicFramePr>
            <a:graphicFrameLocks noChangeAspect="1"/>
          </p:cNvGraphicFramePr>
          <p:nvPr>
            <p:extLst>
              <p:ext uri="{D42A27DB-BD31-4B8C-83A1-F6EECF244321}">
                <p14:modId xmlns:p14="http://schemas.microsoft.com/office/powerpoint/2010/main" val="739526680"/>
              </p:ext>
            </p:extLst>
          </p:nvPr>
        </p:nvGraphicFramePr>
        <p:xfrm>
          <a:off x="556525" y="4967785"/>
          <a:ext cx="1016000" cy="292676"/>
        </p:xfrm>
        <a:graphic>
          <a:graphicData uri="http://schemas.openxmlformats.org/presentationml/2006/ole">
            <mc:AlternateContent xmlns:mc="http://schemas.openxmlformats.org/markup-compatibility/2006">
              <mc:Choice xmlns:v="urn:schemas-microsoft-com:vml" Requires="v">
                <p:oleObj spid="_x0000_s21557" name="Equation" r:id="rId17" imgW="1015920" imgH="393480" progId="Equation.DSMT4">
                  <p:embed/>
                </p:oleObj>
              </mc:Choice>
              <mc:Fallback>
                <p:oleObj name="Equation" r:id="rId17" imgW="1015920" imgH="393480" progId="Equation.DSMT4">
                  <p:embed/>
                  <p:pic>
                    <p:nvPicPr>
                      <p:cNvPr id="0" name=""/>
                      <p:cNvPicPr/>
                      <p:nvPr/>
                    </p:nvPicPr>
                    <p:blipFill>
                      <a:blip r:embed="rId18"/>
                      <a:stretch>
                        <a:fillRect/>
                      </a:stretch>
                    </p:blipFill>
                    <p:spPr>
                      <a:xfrm>
                        <a:off x="556525" y="4967785"/>
                        <a:ext cx="1016000" cy="292676"/>
                      </a:xfrm>
                      <a:prstGeom prst="rect">
                        <a:avLst/>
                      </a:prstGeom>
                    </p:spPr>
                  </p:pic>
                </p:oleObj>
              </mc:Fallback>
            </mc:AlternateContent>
          </a:graphicData>
        </a:graphic>
      </p:graphicFrame>
      <p:graphicFrame>
        <p:nvGraphicFramePr>
          <p:cNvPr id="27" name="Object 26"/>
          <p:cNvGraphicFramePr>
            <a:graphicFrameLocks noChangeAspect="1"/>
          </p:cNvGraphicFramePr>
          <p:nvPr>
            <p:extLst>
              <p:ext uri="{D42A27DB-BD31-4B8C-83A1-F6EECF244321}">
                <p14:modId xmlns:p14="http://schemas.microsoft.com/office/powerpoint/2010/main" val="929820647"/>
              </p:ext>
            </p:extLst>
          </p:nvPr>
        </p:nvGraphicFramePr>
        <p:xfrm>
          <a:off x="3128653" y="5154673"/>
          <a:ext cx="1003300" cy="323004"/>
        </p:xfrm>
        <a:graphic>
          <a:graphicData uri="http://schemas.openxmlformats.org/presentationml/2006/ole">
            <mc:AlternateContent xmlns:mc="http://schemas.openxmlformats.org/markup-compatibility/2006">
              <mc:Choice xmlns:v="urn:schemas-microsoft-com:vml" Requires="v">
                <p:oleObj spid="_x0000_s21558" name="Equation" r:id="rId19" imgW="1002960" imgH="380880" progId="Equation.DSMT4">
                  <p:embed/>
                </p:oleObj>
              </mc:Choice>
              <mc:Fallback>
                <p:oleObj name="Equation" r:id="rId19" imgW="1002960" imgH="380880" progId="Equation.DSMT4">
                  <p:embed/>
                  <p:pic>
                    <p:nvPicPr>
                      <p:cNvPr id="0" name=""/>
                      <p:cNvPicPr/>
                      <p:nvPr/>
                    </p:nvPicPr>
                    <p:blipFill>
                      <a:blip r:embed="rId20"/>
                      <a:stretch>
                        <a:fillRect/>
                      </a:stretch>
                    </p:blipFill>
                    <p:spPr>
                      <a:xfrm>
                        <a:off x="3128653" y="5154673"/>
                        <a:ext cx="1003300" cy="323004"/>
                      </a:xfrm>
                      <a:prstGeom prst="rect">
                        <a:avLst/>
                      </a:prstGeom>
                    </p:spPr>
                  </p:pic>
                </p:oleObj>
              </mc:Fallback>
            </mc:AlternateContent>
          </a:graphicData>
        </a:graphic>
      </p:graphicFrame>
      <p:cxnSp>
        <p:nvCxnSpPr>
          <p:cNvPr id="29" name="Straight Connector 28"/>
          <p:cNvCxnSpPr/>
          <p:nvPr/>
        </p:nvCxnSpPr>
        <p:spPr>
          <a:xfrm>
            <a:off x="1914003" y="5936776"/>
            <a:ext cx="0" cy="23201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2680552" y="5936776"/>
            <a:ext cx="0" cy="232012"/>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31" name="Object 30"/>
          <p:cNvGraphicFramePr>
            <a:graphicFrameLocks noChangeAspect="1"/>
          </p:cNvGraphicFramePr>
          <p:nvPr>
            <p:extLst>
              <p:ext uri="{D42A27DB-BD31-4B8C-83A1-F6EECF244321}">
                <p14:modId xmlns:p14="http://schemas.microsoft.com/office/powerpoint/2010/main" val="1466350938"/>
              </p:ext>
            </p:extLst>
          </p:nvPr>
        </p:nvGraphicFramePr>
        <p:xfrm>
          <a:off x="2795704" y="5759675"/>
          <a:ext cx="332949" cy="354201"/>
        </p:xfrm>
        <a:graphic>
          <a:graphicData uri="http://schemas.openxmlformats.org/presentationml/2006/ole">
            <mc:AlternateContent xmlns:mc="http://schemas.openxmlformats.org/markup-compatibility/2006">
              <mc:Choice xmlns:v="urn:schemas-microsoft-com:vml" Requires="v">
                <p:oleObj spid="_x0000_s21559" name="Equation" r:id="rId21" imgW="596880" imgH="634680" progId="Equation.DSMT4">
                  <p:embed/>
                </p:oleObj>
              </mc:Choice>
              <mc:Fallback>
                <p:oleObj name="Equation" r:id="rId21" imgW="596880" imgH="634680" progId="Equation.DSMT4">
                  <p:embed/>
                  <p:pic>
                    <p:nvPicPr>
                      <p:cNvPr id="0" name=""/>
                      <p:cNvPicPr/>
                      <p:nvPr/>
                    </p:nvPicPr>
                    <p:blipFill>
                      <a:blip r:embed="rId22"/>
                      <a:stretch>
                        <a:fillRect/>
                      </a:stretch>
                    </p:blipFill>
                    <p:spPr>
                      <a:xfrm>
                        <a:off x="2795704" y="5759675"/>
                        <a:ext cx="332949" cy="354201"/>
                      </a:xfrm>
                      <a:prstGeom prst="rect">
                        <a:avLst/>
                      </a:prstGeom>
                    </p:spPr>
                  </p:pic>
                </p:oleObj>
              </mc:Fallback>
            </mc:AlternateContent>
          </a:graphicData>
        </a:graphic>
      </p:graphicFrame>
      <p:graphicFrame>
        <p:nvGraphicFramePr>
          <p:cNvPr id="32" name="Object 31"/>
          <p:cNvGraphicFramePr>
            <a:graphicFrameLocks noChangeAspect="1"/>
          </p:cNvGraphicFramePr>
          <p:nvPr>
            <p:extLst>
              <p:ext uri="{D42A27DB-BD31-4B8C-83A1-F6EECF244321}">
                <p14:modId xmlns:p14="http://schemas.microsoft.com/office/powerpoint/2010/main" val="1887065235"/>
              </p:ext>
            </p:extLst>
          </p:nvPr>
        </p:nvGraphicFramePr>
        <p:xfrm>
          <a:off x="1450385" y="5792297"/>
          <a:ext cx="326736" cy="347591"/>
        </p:xfrm>
        <a:graphic>
          <a:graphicData uri="http://schemas.openxmlformats.org/presentationml/2006/ole">
            <mc:AlternateContent xmlns:mc="http://schemas.openxmlformats.org/markup-compatibility/2006">
              <mc:Choice xmlns:v="urn:schemas-microsoft-com:vml" Requires="v">
                <p:oleObj spid="_x0000_s21560" name="Equation" r:id="rId23" imgW="596880" imgH="634680" progId="Equation.DSMT4">
                  <p:embed/>
                </p:oleObj>
              </mc:Choice>
              <mc:Fallback>
                <p:oleObj name="Equation" r:id="rId23" imgW="596880" imgH="634680" progId="Equation.DSMT4">
                  <p:embed/>
                  <p:pic>
                    <p:nvPicPr>
                      <p:cNvPr id="0" name=""/>
                      <p:cNvPicPr/>
                      <p:nvPr/>
                    </p:nvPicPr>
                    <p:blipFill>
                      <a:blip r:embed="rId24"/>
                      <a:stretch>
                        <a:fillRect/>
                      </a:stretch>
                    </p:blipFill>
                    <p:spPr>
                      <a:xfrm>
                        <a:off x="1450385" y="5792297"/>
                        <a:ext cx="326736" cy="347591"/>
                      </a:xfrm>
                      <a:prstGeom prst="rect">
                        <a:avLst/>
                      </a:prstGeom>
                    </p:spPr>
                  </p:pic>
                </p:oleObj>
              </mc:Fallback>
            </mc:AlternateContent>
          </a:graphicData>
        </a:graphic>
      </p:graphicFrame>
    </p:spTree>
    <p:extLst>
      <p:ext uri="{BB962C8B-B14F-4D97-AF65-F5344CB8AC3E}">
        <p14:creationId xmlns:p14="http://schemas.microsoft.com/office/powerpoint/2010/main" val="16076279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117910" y="2797790"/>
            <a:ext cx="7315200" cy="1323439"/>
          </a:xfrm>
          <a:prstGeom prst="rect">
            <a:avLst/>
          </a:prstGeom>
          <a:noFill/>
        </p:spPr>
        <p:txBody>
          <a:bodyPr wrap="square" rtlCol="0">
            <a:spAutoFit/>
          </a:bodyPr>
          <a:lstStyle/>
          <a:p>
            <a:r>
              <a:rPr lang="fa-IR" sz="8000" b="1" dirty="0" smtClean="0">
                <a:solidFill>
                  <a:srgbClr val="C00000"/>
                </a:solidFill>
                <a:cs typeface="B Titr" panose="00000700000000000000" pitchFamily="2" charset="-78"/>
              </a:rPr>
              <a:t>پایان</a:t>
            </a:r>
            <a:endParaRPr lang="en-US" sz="8000" b="1" dirty="0">
              <a:solidFill>
                <a:srgbClr val="C00000"/>
              </a:solidFill>
              <a:cs typeface="B Titr" panose="00000700000000000000" pitchFamily="2" charset="-78"/>
            </a:endParaRPr>
          </a:p>
        </p:txBody>
      </p:sp>
    </p:spTree>
    <p:extLst>
      <p:ext uri="{BB962C8B-B14F-4D97-AF65-F5344CB8AC3E}">
        <p14:creationId xmlns:p14="http://schemas.microsoft.com/office/powerpoint/2010/main" val="893105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55" y="2052893"/>
            <a:ext cx="11573301" cy="170816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3- جمع برداری خاصیت جا به جایی دارد یعنی حاصل جمع دو بردار به ترتیب بردارها بستگی ندارد.</a:t>
            </a:r>
            <a:endParaRPr lang="en-US" sz="2800" b="1" dirty="0">
              <a:cs typeface="B Nazanin" panose="00000400000000000000" pitchFamily="2" charset="-78"/>
            </a:endParaRPr>
          </a:p>
        </p:txBody>
      </p:sp>
      <p:cxnSp>
        <p:nvCxnSpPr>
          <p:cNvPr id="3" name="Straight Arrow Connector 2"/>
          <p:cNvCxnSpPr/>
          <p:nvPr/>
        </p:nvCxnSpPr>
        <p:spPr>
          <a:xfrm flipV="1">
            <a:off x="1569493" y="4380931"/>
            <a:ext cx="968991" cy="88710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69493" y="5308979"/>
            <a:ext cx="11191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538484" y="4462818"/>
            <a:ext cx="27295" cy="84616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569493" y="5464833"/>
            <a:ext cx="27295" cy="84616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583140" y="5464833"/>
            <a:ext cx="11191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V="1">
            <a:off x="1651379" y="5523383"/>
            <a:ext cx="1037230" cy="72906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32" name="Object 31"/>
          <p:cNvGraphicFramePr>
            <a:graphicFrameLocks noChangeAspect="1"/>
          </p:cNvGraphicFramePr>
          <p:nvPr>
            <p:extLst>
              <p:ext uri="{D42A27DB-BD31-4B8C-83A1-F6EECF244321}">
                <p14:modId xmlns:p14="http://schemas.microsoft.com/office/powerpoint/2010/main" val="874493866"/>
              </p:ext>
            </p:extLst>
          </p:nvPr>
        </p:nvGraphicFramePr>
        <p:xfrm>
          <a:off x="1753312" y="4607214"/>
          <a:ext cx="200451" cy="232101"/>
        </p:xfrm>
        <a:graphic>
          <a:graphicData uri="http://schemas.openxmlformats.org/presentationml/2006/ole">
            <mc:AlternateContent xmlns:mc="http://schemas.openxmlformats.org/markup-compatibility/2006">
              <mc:Choice xmlns:v="urn:schemas-microsoft-com:vml" Requires="v">
                <p:oleObj spid="_x0000_s3128" name="Equation" r:id="rId3" imgW="241200" imgH="279360" progId="Equation.DSMT4">
                  <p:embed/>
                </p:oleObj>
              </mc:Choice>
              <mc:Fallback>
                <p:oleObj name="Equation" r:id="rId3" imgW="241200" imgH="279360" progId="Equation.DSMT4">
                  <p:embed/>
                  <p:pic>
                    <p:nvPicPr>
                      <p:cNvPr id="0" name=""/>
                      <p:cNvPicPr/>
                      <p:nvPr/>
                    </p:nvPicPr>
                    <p:blipFill>
                      <a:blip r:embed="rId4"/>
                      <a:stretch>
                        <a:fillRect/>
                      </a:stretch>
                    </p:blipFill>
                    <p:spPr>
                      <a:xfrm>
                        <a:off x="1753312" y="4607214"/>
                        <a:ext cx="200451" cy="232101"/>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652272822"/>
              </p:ext>
            </p:extLst>
          </p:nvPr>
        </p:nvGraphicFramePr>
        <p:xfrm>
          <a:off x="2643415" y="4824483"/>
          <a:ext cx="187429" cy="258830"/>
        </p:xfrm>
        <a:graphic>
          <a:graphicData uri="http://schemas.openxmlformats.org/presentationml/2006/ole">
            <mc:AlternateContent xmlns:mc="http://schemas.openxmlformats.org/markup-compatibility/2006">
              <mc:Choice xmlns:v="urn:schemas-microsoft-com:vml" Requires="v">
                <p:oleObj spid="_x0000_s3129" name="Equation" r:id="rId5" imgW="266400" imgH="368280" progId="Equation.DSMT4">
                  <p:embed/>
                </p:oleObj>
              </mc:Choice>
              <mc:Fallback>
                <p:oleObj name="Equation" r:id="rId5" imgW="266400" imgH="368280" progId="Equation.DSMT4">
                  <p:embed/>
                  <p:pic>
                    <p:nvPicPr>
                      <p:cNvPr id="0" name=""/>
                      <p:cNvPicPr/>
                      <p:nvPr/>
                    </p:nvPicPr>
                    <p:blipFill>
                      <a:blip r:embed="rId6"/>
                      <a:stretch>
                        <a:fillRect/>
                      </a:stretch>
                    </p:blipFill>
                    <p:spPr>
                      <a:xfrm>
                        <a:off x="2643415" y="4824483"/>
                        <a:ext cx="187429" cy="258830"/>
                      </a:xfrm>
                      <a:prstGeom prst="rect">
                        <a:avLst/>
                      </a:prstGeom>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1285685388"/>
              </p:ext>
            </p:extLst>
          </p:nvPr>
        </p:nvGraphicFramePr>
        <p:xfrm>
          <a:off x="1356275" y="5758498"/>
          <a:ext cx="187429" cy="258830"/>
        </p:xfrm>
        <a:graphic>
          <a:graphicData uri="http://schemas.openxmlformats.org/presentationml/2006/ole">
            <mc:AlternateContent xmlns:mc="http://schemas.openxmlformats.org/markup-compatibility/2006">
              <mc:Choice xmlns:v="urn:schemas-microsoft-com:vml" Requires="v">
                <p:oleObj spid="_x0000_s3130" name="Equation" r:id="rId7" imgW="266400" imgH="368280" progId="Equation.DSMT4">
                  <p:embed/>
                </p:oleObj>
              </mc:Choice>
              <mc:Fallback>
                <p:oleObj name="Equation" r:id="rId7" imgW="266400" imgH="368280" progId="Equation.DSMT4">
                  <p:embed/>
                  <p:pic>
                    <p:nvPicPr>
                      <p:cNvPr id="0" name=""/>
                      <p:cNvPicPr/>
                      <p:nvPr/>
                    </p:nvPicPr>
                    <p:blipFill>
                      <a:blip r:embed="rId6"/>
                      <a:stretch>
                        <a:fillRect/>
                      </a:stretch>
                    </p:blipFill>
                    <p:spPr>
                      <a:xfrm>
                        <a:off x="1356275" y="5758498"/>
                        <a:ext cx="187429" cy="258830"/>
                      </a:xfrm>
                      <a:prstGeom prst="rect">
                        <a:avLst/>
                      </a:prstGeom>
                    </p:spPr>
                  </p:pic>
                </p:oleObj>
              </mc:Fallback>
            </mc:AlternateContent>
          </a:graphicData>
        </a:graphic>
      </p:graphicFrame>
      <p:graphicFrame>
        <p:nvGraphicFramePr>
          <p:cNvPr id="35" name="Object 34"/>
          <p:cNvGraphicFramePr>
            <a:graphicFrameLocks noChangeAspect="1"/>
          </p:cNvGraphicFramePr>
          <p:nvPr>
            <p:extLst>
              <p:ext uri="{D42A27DB-BD31-4B8C-83A1-F6EECF244321}">
                <p14:modId xmlns:p14="http://schemas.microsoft.com/office/powerpoint/2010/main" val="715938267"/>
              </p:ext>
            </p:extLst>
          </p:nvPr>
        </p:nvGraphicFramePr>
        <p:xfrm>
          <a:off x="2501805" y="5758498"/>
          <a:ext cx="200451" cy="232101"/>
        </p:xfrm>
        <a:graphic>
          <a:graphicData uri="http://schemas.openxmlformats.org/presentationml/2006/ole">
            <mc:AlternateContent xmlns:mc="http://schemas.openxmlformats.org/markup-compatibility/2006">
              <mc:Choice xmlns:v="urn:schemas-microsoft-com:vml" Requires="v">
                <p:oleObj spid="_x0000_s3131" name="Equation" r:id="rId8" imgW="241200" imgH="279360" progId="Equation.DSMT4">
                  <p:embed/>
                </p:oleObj>
              </mc:Choice>
              <mc:Fallback>
                <p:oleObj name="Equation" r:id="rId8" imgW="241200" imgH="279360" progId="Equation.DSMT4">
                  <p:embed/>
                  <p:pic>
                    <p:nvPicPr>
                      <p:cNvPr id="0" name=""/>
                      <p:cNvPicPr/>
                      <p:nvPr/>
                    </p:nvPicPr>
                    <p:blipFill>
                      <a:blip r:embed="rId4"/>
                      <a:stretch>
                        <a:fillRect/>
                      </a:stretch>
                    </p:blipFill>
                    <p:spPr>
                      <a:xfrm>
                        <a:off x="2501805" y="5758498"/>
                        <a:ext cx="200451" cy="232101"/>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113872022"/>
              </p:ext>
            </p:extLst>
          </p:nvPr>
        </p:nvGraphicFramePr>
        <p:xfrm>
          <a:off x="1875405" y="4926459"/>
          <a:ext cx="626400" cy="352902"/>
        </p:xfrm>
        <a:graphic>
          <a:graphicData uri="http://schemas.openxmlformats.org/presentationml/2006/ole">
            <mc:AlternateContent xmlns:mc="http://schemas.openxmlformats.org/markup-compatibility/2006">
              <mc:Choice xmlns:v="urn:schemas-microsoft-com:vml" Requires="v">
                <p:oleObj spid="_x0000_s3132" name="Equation" r:id="rId9" imgW="901440" imgH="507960" progId="Equation.DSMT4">
                  <p:embed/>
                </p:oleObj>
              </mc:Choice>
              <mc:Fallback>
                <p:oleObj name="Equation" r:id="rId9" imgW="901440" imgH="507960" progId="Equation.DSMT4">
                  <p:embed/>
                  <p:pic>
                    <p:nvPicPr>
                      <p:cNvPr id="0" name=""/>
                      <p:cNvPicPr/>
                      <p:nvPr/>
                    </p:nvPicPr>
                    <p:blipFill>
                      <a:blip r:embed="rId10"/>
                      <a:stretch>
                        <a:fillRect/>
                      </a:stretch>
                    </p:blipFill>
                    <p:spPr>
                      <a:xfrm>
                        <a:off x="1875405" y="4926459"/>
                        <a:ext cx="626400" cy="352902"/>
                      </a:xfrm>
                      <a:prstGeom prst="rect">
                        <a:avLst/>
                      </a:prstGeom>
                    </p:spPr>
                  </p:pic>
                </p:oleObj>
              </mc:Fallback>
            </mc:AlternateContent>
          </a:graphicData>
        </a:graphic>
      </p:graphicFrame>
      <p:graphicFrame>
        <p:nvGraphicFramePr>
          <p:cNvPr id="37" name="Object 36"/>
          <p:cNvGraphicFramePr>
            <a:graphicFrameLocks noChangeAspect="1"/>
          </p:cNvGraphicFramePr>
          <p:nvPr>
            <p:extLst>
              <p:ext uri="{D42A27DB-BD31-4B8C-83A1-F6EECF244321}">
                <p14:modId xmlns:p14="http://schemas.microsoft.com/office/powerpoint/2010/main" val="288294319"/>
              </p:ext>
            </p:extLst>
          </p:nvPr>
        </p:nvGraphicFramePr>
        <p:xfrm>
          <a:off x="1651379" y="5514665"/>
          <a:ext cx="626400" cy="352902"/>
        </p:xfrm>
        <a:graphic>
          <a:graphicData uri="http://schemas.openxmlformats.org/presentationml/2006/ole">
            <mc:AlternateContent xmlns:mc="http://schemas.openxmlformats.org/markup-compatibility/2006">
              <mc:Choice xmlns:v="urn:schemas-microsoft-com:vml" Requires="v">
                <p:oleObj spid="_x0000_s3133" name="Equation" r:id="rId11" imgW="901440" imgH="507960" progId="Equation.DSMT4">
                  <p:embed/>
                </p:oleObj>
              </mc:Choice>
              <mc:Fallback>
                <p:oleObj name="Equation" r:id="rId11" imgW="901440" imgH="507960" progId="Equation.DSMT4">
                  <p:embed/>
                  <p:pic>
                    <p:nvPicPr>
                      <p:cNvPr id="0" name=""/>
                      <p:cNvPicPr/>
                      <p:nvPr/>
                    </p:nvPicPr>
                    <p:blipFill>
                      <a:blip r:embed="rId10"/>
                      <a:stretch>
                        <a:fillRect/>
                      </a:stretch>
                    </p:blipFill>
                    <p:spPr>
                      <a:xfrm>
                        <a:off x="1651379" y="5514665"/>
                        <a:ext cx="626400" cy="352902"/>
                      </a:xfrm>
                      <a:prstGeom prst="rect">
                        <a:avLst/>
                      </a:prstGeom>
                    </p:spPr>
                  </p:pic>
                </p:oleObj>
              </mc:Fallback>
            </mc:AlternateContent>
          </a:graphicData>
        </a:graphic>
      </p:graphicFrame>
      <p:graphicFrame>
        <p:nvGraphicFramePr>
          <p:cNvPr id="38" name="Object 37"/>
          <p:cNvGraphicFramePr>
            <a:graphicFrameLocks noChangeAspect="1"/>
          </p:cNvGraphicFramePr>
          <p:nvPr>
            <p:extLst>
              <p:ext uri="{D42A27DB-BD31-4B8C-83A1-F6EECF244321}">
                <p14:modId xmlns:p14="http://schemas.microsoft.com/office/powerpoint/2010/main" val="3119514406"/>
              </p:ext>
            </p:extLst>
          </p:nvPr>
        </p:nvGraphicFramePr>
        <p:xfrm>
          <a:off x="4061320" y="4716440"/>
          <a:ext cx="2663588" cy="706998"/>
        </p:xfrm>
        <a:graphic>
          <a:graphicData uri="http://schemas.openxmlformats.org/presentationml/2006/ole">
            <mc:AlternateContent xmlns:mc="http://schemas.openxmlformats.org/markup-compatibility/2006">
              <mc:Choice xmlns:v="urn:schemas-microsoft-com:vml" Requires="v">
                <p:oleObj spid="_x0000_s3134" name="Equation" r:id="rId12" imgW="901440" imgH="507960" progId="Equation.DSMT4">
                  <p:embed/>
                </p:oleObj>
              </mc:Choice>
              <mc:Fallback>
                <p:oleObj name="Equation" r:id="rId12" imgW="901440" imgH="507960" progId="Equation.DSMT4">
                  <p:embed/>
                  <p:pic>
                    <p:nvPicPr>
                      <p:cNvPr id="0" name=""/>
                      <p:cNvPicPr/>
                      <p:nvPr/>
                    </p:nvPicPr>
                    <p:blipFill>
                      <a:blip r:embed="rId10"/>
                      <a:stretch>
                        <a:fillRect/>
                      </a:stretch>
                    </p:blipFill>
                    <p:spPr>
                      <a:xfrm>
                        <a:off x="4061320" y="4716440"/>
                        <a:ext cx="2663588" cy="706998"/>
                      </a:xfrm>
                      <a:prstGeom prst="rect">
                        <a:avLst/>
                      </a:prstGeom>
                    </p:spPr>
                  </p:pic>
                </p:oleObj>
              </mc:Fallback>
            </mc:AlternateContent>
          </a:graphicData>
        </a:graphic>
      </p:graphicFrame>
      <p:graphicFrame>
        <p:nvGraphicFramePr>
          <p:cNvPr id="39" name="Object 38"/>
          <p:cNvGraphicFramePr>
            <a:graphicFrameLocks noChangeAspect="1"/>
          </p:cNvGraphicFramePr>
          <p:nvPr>
            <p:extLst>
              <p:ext uri="{D42A27DB-BD31-4B8C-83A1-F6EECF244321}">
                <p14:modId xmlns:p14="http://schemas.microsoft.com/office/powerpoint/2010/main" val="1068264257"/>
              </p:ext>
            </p:extLst>
          </p:nvPr>
        </p:nvGraphicFramePr>
        <p:xfrm>
          <a:off x="6472743" y="5119972"/>
          <a:ext cx="504330" cy="394693"/>
        </p:xfrm>
        <a:graphic>
          <a:graphicData uri="http://schemas.openxmlformats.org/presentationml/2006/ole">
            <mc:AlternateContent xmlns:mc="http://schemas.openxmlformats.org/markup-compatibility/2006">
              <mc:Choice xmlns:v="urn:schemas-microsoft-com:vml" Requires="v">
                <p:oleObj spid="_x0000_s3135" name="Equation" r:id="rId13" imgW="291960" imgH="228600" progId="Equation.DSMT4">
                  <p:embed/>
                </p:oleObj>
              </mc:Choice>
              <mc:Fallback>
                <p:oleObj name="Equation" r:id="rId13" imgW="291960" imgH="228600" progId="Equation.DSMT4">
                  <p:embed/>
                  <p:pic>
                    <p:nvPicPr>
                      <p:cNvPr id="0" name=""/>
                      <p:cNvPicPr/>
                      <p:nvPr/>
                    </p:nvPicPr>
                    <p:blipFill>
                      <a:blip r:embed="rId14"/>
                      <a:stretch>
                        <a:fillRect/>
                      </a:stretch>
                    </p:blipFill>
                    <p:spPr>
                      <a:xfrm>
                        <a:off x="6472743" y="5119972"/>
                        <a:ext cx="504330" cy="394693"/>
                      </a:xfrm>
                      <a:prstGeom prst="rect">
                        <a:avLst/>
                      </a:prstGeom>
                    </p:spPr>
                  </p:pic>
                </p:oleObj>
              </mc:Fallback>
            </mc:AlternateContent>
          </a:graphicData>
        </a:graphic>
      </p:graphicFrame>
      <p:graphicFrame>
        <p:nvGraphicFramePr>
          <p:cNvPr id="40" name="Object 39"/>
          <p:cNvGraphicFramePr>
            <a:graphicFrameLocks noChangeAspect="1"/>
          </p:cNvGraphicFramePr>
          <p:nvPr>
            <p:extLst>
              <p:ext uri="{D42A27DB-BD31-4B8C-83A1-F6EECF244321}">
                <p14:modId xmlns:p14="http://schemas.microsoft.com/office/powerpoint/2010/main" val="3911757951"/>
              </p:ext>
            </p:extLst>
          </p:nvPr>
        </p:nvGraphicFramePr>
        <p:xfrm>
          <a:off x="7196073" y="4716440"/>
          <a:ext cx="2315550" cy="748393"/>
        </p:xfrm>
        <a:graphic>
          <a:graphicData uri="http://schemas.openxmlformats.org/presentationml/2006/ole">
            <mc:AlternateContent xmlns:mc="http://schemas.openxmlformats.org/markup-compatibility/2006">
              <mc:Choice xmlns:v="urn:schemas-microsoft-com:vml" Requires="v">
                <p:oleObj spid="_x0000_s3136" name="Equation" r:id="rId15" imgW="901440" imgH="507960" progId="Equation.DSMT4">
                  <p:embed/>
                </p:oleObj>
              </mc:Choice>
              <mc:Fallback>
                <p:oleObj name="Equation" r:id="rId15" imgW="901440" imgH="507960" progId="Equation.DSMT4">
                  <p:embed/>
                  <p:pic>
                    <p:nvPicPr>
                      <p:cNvPr id="0" name=""/>
                      <p:cNvPicPr/>
                      <p:nvPr/>
                    </p:nvPicPr>
                    <p:blipFill>
                      <a:blip r:embed="rId16"/>
                      <a:stretch>
                        <a:fillRect/>
                      </a:stretch>
                    </p:blipFill>
                    <p:spPr>
                      <a:xfrm>
                        <a:off x="7196073" y="4716440"/>
                        <a:ext cx="2315550" cy="748393"/>
                      </a:xfrm>
                      <a:prstGeom prst="rect">
                        <a:avLst/>
                      </a:prstGeom>
                    </p:spPr>
                  </p:pic>
                </p:oleObj>
              </mc:Fallback>
            </mc:AlternateContent>
          </a:graphicData>
        </a:graphic>
      </p:graphicFrame>
    </p:spTree>
    <p:extLst>
      <p:ext uri="{BB962C8B-B14F-4D97-AF65-F5344CB8AC3E}">
        <p14:creationId xmlns:p14="http://schemas.microsoft.com/office/powerpoint/2010/main" val="29900103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55" y="2052893"/>
            <a:ext cx="11573301" cy="846386"/>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4- اگر دو بردار     و      بر هم عمود باشند بزرگی برآیند آنها از رابطه زیر بدست می آید.</a:t>
            </a:r>
            <a:endParaRPr lang="en-US" sz="2800" b="1" dirty="0">
              <a:cs typeface="B Nazanin" panose="00000400000000000000" pitchFamily="2" charset="-78"/>
            </a:endParaRPr>
          </a:p>
        </p:txBody>
      </p:sp>
      <p:cxnSp>
        <p:nvCxnSpPr>
          <p:cNvPr id="3" name="Straight Arrow Connector 2"/>
          <p:cNvCxnSpPr/>
          <p:nvPr/>
        </p:nvCxnSpPr>
        <p:spPr>
          <a:xfrm flipV="1">
            <a:off x="1569493" y="4380931"/>
            <a:ext cx="968991" cy="88710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69493" y="5308979"/>
            <a:ext cx="11191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2525153" y="4447027"/>
            <a:ext cx="11523" cy="8268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32" name="Object 31"/>
          <p:cNvGraphicFramePr>
            <a:graphicFrameLocks noChangeAspect="1"/>
          </p:cNvGraphicFramePr>
          <p:nvPr>
            <p:extLst>
              <p:ext uri="{D42A27DB-BD31-4B8C-83A1-F6EECF244321}">
                <p14:modId xmlns:p14="http://schemas.microsoft.com/office/powerpoint/2010/main" val="2805016138"/>
              </p:ext>
            </p:extLst>
          </p:nvPr>
        </p:nvGraphicFramePr>
        <p:xfrm>
          <a:off x="1988154" y="5388976"/>
          <a:ext cx="200451" cy="232101"/>
        </p:xfrm>
        <a:graphic>
          <a:graphicData uri="http://schemas.openxmlformats.org/presentationml/2006/ole">
            <mc:AlternateContent xmlns:mc="http://schemas.openxmlformats.org/markup-compatibility/2006">
              <mc:Choice xmlns:v="urn:schemas-microsoft-com:vml" Requires="v">
                <p:oleObj spid="_x0000_s4146" name="Equation" r:id="rId3" imgW="241200" imgH="279360" progId="Equation.DSMT4">
                  <p:embed/>
                </p:oleObj>
              </mc:Choice>
              <mc:Fallback>
                <p:oleObj name="Equation" r:id="rId3" imgW="241200" imgH="279360" progId="Equation.DSMT4">
                  <p:embed/>
                  <p:pic>
                    <p:nvPicPr>
                      <p:cNvPr id="0" name=""/>
                      <p:cNvPicPr/>
                      <p:nvPr/>
                    </p:nvPicPr>
                    <p:blipFill>
                      <a:blip r:embed="rId4"/>
                      <a:stretch>
                        <a:fillRect/>
                      </a:stretch>
                    </p:blipFill>
                    <p:spPr>
                      <a:xfrm>
                        <a:off x="1988154" y="5388976"/>
                        <a:ext cx="200451" cy="232101"/>
                      </a:xfrm>
                      <a:prstGeom prst="rect">
                        <a:avLst/>
                      </a:prstGeom>
                    </p:spPr>
                  </p:pic>
                </p:oleObj>
              </mc:Fallback>
            </mc:AlternateContent>
          </a:graphicData>
        </a:graphic>
      </p:graphicFrame>
      <p:graphicFrame>
        <p:nvGraphicFramePr>
          <p:cNvPr id="33" name="Object 32"/>
          <p:cNvGraphicFramePr>
            <a:graphicFrameLocks noChangeAspect="1"/>
          </p:cNvGraphicFramePr>
          <p:nvPr/>
        </p:nvGraphicFramePr>
        <p:xfrm>
          <a:off x="2643415" y="4824483"/>
          <a:ext cx="187429" cy="258830"/>
        </p:xfrm>
        <a:graphic>
          <a:graphicData uri="http://schemas.openxmlformats.org/presentationml/2006/ole">
            <mc:AlternateContent xmlns:mc="http://schemas.openxmlformats.org/markup-compatibility/2006">
              <mc:Choice xmlns:v="urn:schemas-microsoft-com:vml" Requires="v">
                <p:oleObj spid="_x0000_s4147" name="Equation" r:id="rId5" imgW="266400" imgH="368280" progId="Equation.DSMT4">
                  <p:embed/>
                </p:oleObj>
              </mc:Choice>
              <mc:Fallback>
                <p:oleObj name="Equation" r:id="rId5" imgW="266400" imgH="368280" progId="Equation.DSMT4">
                  <p:embed/>
                  <p:pic>
                    <p:nvPicPr>
                      <p:cNvPr id="0" name=""/>
                      <p:cNvPicPr/>
                      <p:nvPr/>
                    </p:nvPicPr>
                    <p:blipFill>
                      <a:blip r:embed="rId6"/>
                      <a:stretch>
                        <a:fillRect/>
                      </a:stretch>
                    </p:blipFill>
                    <p:spPr>
                      <a:xfrm>
                        <a:off x="2643415" y="4824483"/>
                        <a:ext cx="187429" cy="258830"/>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3897815307"/>
              </p:ext>
            </p:extLst>
          </p:nvPr>
        </p:nvGraphicFramePr>
        <p:xfrm>
          <a:off x="1427588" y="4462818"/>
          <a:ext cx="626400" cy="352902"/>
        </p:xfrm>
        <a:graphic>
          <a:graphicData uri="http://schemas.openxmlformats.org/presentationml/2006/ole">
            <mc:AlternateContent xmlns:mc="http://schemas.openxmlformats.org/markup-compatibility/2006">
              <mc:Choice xmlns:v="urn:schemas-microsoft-com:vml" Requires="v">
                <p:oleObj spid="_x0000_s4148" name="Equation" r:id="rId7" imgW="901440" imgH="507960" progId="Equation.DSMT4">
                  <p:embed/>
                </p:oleObj>
              </mc:Choice>
              <mc:Fallback>
                <p:oleObj name="Equation" r:id="rId7" imgW="901440" imgH="507960" progId="Equation.DSMT4">
                  <p:embed/>
                  <p:pic>
                    <p:nvPicPr>
                      <p:cNvPr id="0" name=""/>
                      <p:cNvPicPr/>
                      <p:nvPr/>
                    </p:nvPicPr>
                    <p:blipFill>
                      <a:blip r:embed="rId8"/>
                      <a:stretch>
                        <a:fillRect/>
                      </a:stretch>
                    </p:blipFill>
                    <p:spPr>
                      <a:xfrm>
                        <a:off x="1427588" y="4462818"/>
                        <a:ext cx="626400" cy="352902"/>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868579731"/>
              </p:ext>
            </p:extLst>
          </p:nvPr>
        </p:nvGraphicFramePr>
        <p:xfrm>
          <a:off x="9657592" y="2245330"/>
          <a:ext cx="219218" cy="461512"/>
        </p:xfrm>
        <a:graphic>
          <a:graphicData uri="http://schemas.openxmlformats.org/presentationml/2006/ole">
            <mc:AlternateContent xmlns:mc="http://schemas.openxmlformats.org/markup-compatibility/2006">
              <mc:Choice xmlns:v="urn:schemas-microsoft-com:vml" Requires="v">
                <p:oleObj spid="_x0000_s4149" name="Equation" r:id="rId9" imgW="241200" imgH="507960" progId="Equation.DSMT4">
                  <p:embed/>
                </p:oleObj>
              </mc:Choice>
              <mc:Fallback>
                <p:oleObj name="Equation" r:id="rId9" imgW="241200" imgH="507960" progId="Equation.DSMT4">
                  <p:embed/>
                  <p:pic>
                    <p:nvPicPr>
                      <p:cNvPr id="0" name=""/>
                      <p:cNvPicPr/>
                      <p:nvPr/>
                    </p:nvPicPr>
                    <p:blipFill>
                      <a:blip r:embed="rId10"/>
                      <a:stretch>
                        <a:fillRect/>
                      </a:stretch>
                    </p:blipFill>
                    <p:spPr>
                      <a:xfrm>
                        <a:off x="9657592" y="2245330"/>
                        <a:ext cx="219218" cy="461512"/>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879819480"/>
              </p:ext>
            </p:extLst>
          </p:nvPr>
        </p:nvGraphicFramePr>
        <p:xfrm>
          <a:off x="9071686" y="2272625"/>
          <a:ext cx="227964" cy="434217"/>
        </p:xfrm>
        <a:graphic>
          <a:graphicData uri="http://schemas.openxmlformats.org/presentationml/2006/ole">
            <mc:AlternateContent xmlns:mc="http://schemas.openxmlformats.org/markup-compatibility/2006">
              <mc:Choice xmlns:v="urn:schemas-microsoft-com:vml" Requires="v">
                <p:oleObj spid="_x0000_s4150" name="Equation" r:id="rId11" imgW="266400" imgH="507960" progId="Equation.DSMT4">
                  <p:embed/>
                </p:oleObj>
              </mc:Choice>
              <mc:Fallback>
                <p:oleObj name="Equation" r:id="rId11" imgW="266400" imgH="507960" progId="Equation.DSMT4">
                  <p:embed/>
                  <p:pic>
                    <p:nvPicPr>
                      <p:cNvPr id="0" name=""/>
                      <p:cNvPicPr/>
                      <p:nvPr/>
                    </p:nvPicPr>
                    <p:blipFill>
                      <a:blip r:embed="rId12"/>
                      <a:stretch>
                        <a:fillRect/>
                      </a:stretch>
                    </p:blipFill>
                    <p:spPr>
                      <a:xfrm>
                        <a:off x="9071686" y="2272625"/>
                        <a:ext cx="227964" cy="43421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387927207"/>
              </p:ext>
            </p:extLst>
          </p:nvPr>
        </p:nvGraphicFramePr>
        <p:xfrm>
          <a:off x="6714424" y="4319297"/>
          <a:ext cx="2943168" cy="1035559"/>
        </p:xfrm>
        <a:graphic>
          <a:graphicData uri="http://schemas.openxmlformats.org/presentationml/2006/ole">
            <mc:AlternateContent xmlns:mc="http://schemas.openxmlformats.org/markup-compatibility/2006">
              <mc:Choice xmlns:v="urn:schemas-microsoft-com:vml" Requires="v">
                <p:oleObj spid="_x0000_s4151" name="Equation" r:id="rId13" imgW="2057400" imgH="723600" progId="Equation.DSMT4">
                  <p:embed/>
                </p:oleObj>
              </mc:Choice>
              <mc:Fallback>
                <p:oleObj name="Equation" r:id="rId13" imgW="2057400" imgH="723600" progId="Equation.DSMT4">
                  <p:embed/>
                  <p:pic>
                    <p:nvPicPr>
                      <p:cNvPr id="0" name=""/>
                      <p:cNvPicPr/>
                      <p:nvPr/>
                    </p:nvPicPr>
                    <p:blipFill>
                      <a:blip r:embed="rId14"/>
                      <a:stretch>
                        <a:fillRect/>
                      </a:stretch>
                    </p:blipFill>
                    <p:spPr>
                      <a:xfrm>
                        <a:off x="6714424" y="4319297"/>
                        <a:ext cx="2943168" cy="1035559"/>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812702748"/>
              </p:ext>
            </p:extLst>
          </p:nvPr>
        </p:nvGraphicFramePr>
        <p:xfrm>
          <a:off x="4865857" y="4332869"/>
          <a:ext cx="1498688" cy="1067815"/>
        </p:xfrm>
        <a:graphic>
          <a:graphicData uri="http://schemas.openxmlformats.org/presentationml/2006/ole">
            <mc:AlternateContent xmlns:mc="http://schemas.openxmlformats.org/markup-compatibility/2006">
              <mc:Choice xmlns:v="urn:schemas-microsoft-com:vml" Requires="v">
                <p:oleObj spid="_x0000_s4152" name="Equation" r:id="rId15" imgW="1015920" imgH="723600" progId="Equation.DSMT4">
                  <p:embed/>
                </p:oleObj>
              </mc:Choice>
              <mc:Fallback>
                <p:oleObj name="Equation" r:id="rId15" imgW="1015920" imgH="723600" progId="Equation.DSMT4">
                  <p:embed/>
                  <p:pic>
                    <p:nvPicPr>
                      <p:cNvPr id="0" name=""/>
                      <p:cNvPicPr/>
                      <p:nvPr/>
                    </p:nvPicPr>
                    <p:blipFill>
                      <a:blip r:embed="rId16"/>
                      <a:stretch>
                        <a:fillRect/>
                      </a:stretch>
                    </p:blipFill>
                    <p:spPr>
                      <a:xfrm>
                        <a:off x="4865857" y="4332869"/>
                        <a:ext cx="1498688" cy="1067815"/>
                      </a:xfrm>
                      <a:prstGeom prst="rect">
                        <a:avLst/>
                      </a:prstGeom>
                    </p:spPr>
                  </p:pic>
                </p:oleObj>
              </mc:Fallback>
            </mc:AlternateContent>
          </a:graphicData>
        </a:graphic>
      </p:graphicFrame>
    </p:spTree>
    <p:extLst>
      <p:ext uri="{BB962C8B-B14F-4D97-AF65-F5344CB8AC3E}">
        <p14:creationId xmlns:p14="http://schemas.microsoft.com/office/powerpoint/2010/main" val="1127234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55" y="2052893"/>
            <a:ext cx="11573301" cy="1708160"/>
          </a:xfrm>
          <a:prstGeom prst="rect">
            <a:avLst/>
          </a:prstGeom>
          <a:noFill/>
        </p:spPr>
        <p:txBody>
          <a:bodyPr wrap="square" rtlCol="0">
            <a:spAutoFit/>
          </a:bodyPr>
          <a:lstStyle/>
          <a:p>
            <a:pPr algn="r" rtl="1">
              <a:lnSpc>
                <a:spcPct val="200000"/>
              </a:lnSpc>
            </a:pPr>
            <a:r>
              <a:rPr lang="fa-IR" sz="2800" b="1" dirty="0" smtClean="0">
                <a:solidFill>
                  <a:srgbClr val="C00000"/>
                </a:solidFill>
                <a:cs typeface="B Titr" panose="00000700000000000000" pitchFamily="2" charset="-78"/>
              </a:rPr>
              <a:t>مثال:</a:t>
            </a:r>
          </a:p>
          <a:p>
            <a:pPr algn="r" rtl="1">
              <a:lnSpc>
                <a:spcPct val="200000"/>
              </a:lnSpc>
            </a:pPr>
            <a:r>
              <a:rPr lang="fa-IR" sz="2800" b="1" dirty="0" smtClean="0">
                <a:cs typeface="B Nazanin" panose="00000400000000000000" pitchFamily="2" charset="-78"/>
              </a:rPr>
              <a:t>دو بردار    و     عمود بر هم هستند بردار برآیند آنها را رسم کرده و اندازه آن را به دست آورید؟</a:t>
            </a:r>
            <a:endParaRPr lang="en-US" sz="2800" b="1" dirty="0">
              <a:cs typeface="B Nazanin" panose="00000400000000000000" pitchFamily="2" charset="-78"/>
            </a:endParaRPr>
          </a:p>
        </p:txBody>
      </p:sp>
      <p:cxnSp>
        <p:nvCxnSpPr>
          <p:cNvPr id="3" name="Straight Arrow Connector 2"/>
          <p:cNvCxnSpPr/>
          <p:nvPr/>
        </p:nvCxnSpPr>
        <p:spPr>
          <a:xfrm flipV="1">
            <a:off x="1569493" y="4380931"/>
            <a:ext cx="968991" cy="88710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1569493" y="5308979"/>
            <a:ext cx="11191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2525153" y="4447027"/>
            <a:ext cx="11523" cy="82682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32" name="Object 31"/>
          <p:cNvGraphicFramePr>
            <a:graphicFrameLocks noChangeAspect="1"/>
          </p:cNvGraphicFramePr>
          <p:nvPr/>
        </p:nvGraphicFramePr>
        <p:xfrm>
          <a:off x="1988154" y="5388976"/>
          <a:ext cx="200451" cy="232101"/>
        </p:xfrm>
        <a:graphic>
          <a:graphicData uri="http://schemas.openxmlformats.org/presentationml/2006/ole">
            <mc:AlternateContent xmlns:mc="http://schemas.openxmlformats.org/markup-compatibility/2006">
              <mc:Choice xmlns:v="urn:schemas-microsoft-com:vml" Requires="v">
                <p:oleObj spid="_x0000_s5168" name="Equation" r:id="rId3" imgW="241200" imgH="279360" progId="Equation.DSMT4">
                  <p:embed/>
                </p:oleObj>
              </mc:Choice>
              <mc:Fallback>
                <p:oleObj name="Equation" r:id="rId3" imgW="241200" imgH="279360" progId="Equation.DSMT4">
                  <p:embed/>
                  <p:pic>
                    <p:nvPicPr>
                      <p:cNvPr id="0" name=""/>
                      <p:cNvPicPr/>
                      <p:nvPr/>
                    </p:nvPicPr>
                    <p:blipFill>
                      <a:blip r:embed="rId4"/>
                      <a:stretch>
                        <a:fillRect/>
                      </a:stretch>
                    </p:blipFill>
                    <p:spPr>
                      <a:xfrm>
                        <a:off x="1988154" y="5388976"/>
                        <a:ext cx="200451" cy="232101"/>
                      </a:xfrm>
                      <a:prstGeom prst="rect">
                        <a:avLst/>
                      </a:prstGeom>
                    </p:spPr>
                  </p:pic>
                </p:oleObj>
              </mc:Fallback>
            </mc:AlternateContent>
          </a:graphicData>
        </a:graphic>
      </p:graphicFrame>
      <p:graphicFrame>
        <p:nvGraphicFramePr>
          <p:cNvPr id="33" name="Object 32"/>
          <p:cNvGraphicFramePr>
            <a:graphicFrameLocks noChangeAspect="1"/>
          </p:cNvGraphicFramePr>
          <p:nvPr/>
        </p:nvGraphicFramePr>
        <p:xfrm>
          <a:off x="2643415" y="4824483"/>
          <a:ext cx="187429" cy="258830"/>
        </p:xfrm>
        <a:graphic>
          <a:graphicData uri="http://schemas.openxmlformats.org/presentationml/2006/ole">
            <mc:AlternateContent xmlns:mc="http://schemas.openxmlformats.org/markup-compatibility/2006">
              <mc:Choice xmlns:v="urn:schemas-microsoft-com:vml" Requires="v">
                <p:oleObj spid="_x0000_s5169" name="Equation" r:id="rId5" imgW="266400" imgH="368280" progId="Equation.DSMT4">
                  <p:embed/>
                </p:oleObj>
              </mc:Choice>
              <mc:Fallback>
                <p:oleObj name="Equation" r:id="rId5" imgW="266400" imgH="368280" progId="Equation.DSMT4">
                  <p:embed/>
                  <p:pic>
                    <p:nvPicPr>
                      <p:cNvPr id="0" name=""/>
                      <p:cNvPicPr/>
                      <p:nvPr/>
                    </p:nvPicPr>
                    <p:blipFill>
                      <a:blip r:embed="rId6"/>
                      <a:stretch>
                        <a:fillRect/>
                      </a:stretch>
                    </p:blipFill>
                    <p:spPr>
                      <a:xfrm>
                        <a:off x="2643415" y="4824483"/>
                        <a:ext cx="187429" cy="258830"/>
                      </a:xfrm>
                      <a:prstGeom prst="rect">
                        <a:avLst/>
                      </a:prstGeom>
                    </p:spPr>
                  </p:pic>
                </p:oleObj>
              </mc:Fallback>
            </mc:AlternateContent>
          </a:graphicData>
        </a:graphic>
      </p:graphicFrame>
      <p:graphicFrame>
        <p:nvGraphicFramePr>
          <p:cNvPr id="36" name="Object 35"/>
          <p:cNvGraphicFramePr>
            <a:graphicFrameLocks noChangeAspect="1"/>
          </p:cNvGraphicFramePr>
          <p:nvPr/>
        </p:nvGraphicFramePr>
        <p:xfrm>
          <a:off x="1427588" y="4462818"/>
          <a:ext cx="626400" cy="352902"/>
        </p:xfrm>
        <a:graphic>
          <a:graphicData uri="http://schemas.openxmlformats.org/presentationml/2006/ole">
            <mc:AlternateContent xmlns:mc="http://schemas.openxmlformats.org/markup-compatibility/2006">
              <mc:Choice xmlns:v="urn:schemas-microsoft-com:vml" Requires="v">
                <p:oleObj spid="_x0000_s5170" name="Equation" r:id="rId7" imgW="901440" imgH="507960" progId="Equation.DSMT4">
                  <p:embed/>
                </p:oleObj>
              </mc:Choice>
              <mc:Fallback>
                <p:oleObj name="Equation" r:id="rId7" imgW="901440" imgH="507960" progId="Equation.DSMT4">
                  <p:embed/>
                  <p:pic>
                    <p:nvPicPr>
                      <p:cNvPr id="0" name=""/>
                      <p:cNvPicPr/>
                      <p:nvPr/>
                    </p:nvPicPr>
                    <p:blipFill>
                      <a:blip r:embed="rId8"/>
                      <a:stretch>
                        <a:fillRect/>
                      </a:stretch>
                    </p:blipFill>
                    <p:spPr>
                      <a:xfrm>
                        <a:off x="1427588" y="4462818"/>
                        <a:ext cx="626400" cy="352902"/>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2018102224"/>
              </p:ext>
            </p:extLst>
          </p:nvPr>
        </p:nvGraphicFramePr>
        <p:xfrm>
          <a:off x="10572750" y="3316905"/>
          <a:ext cx="219075" cy="254000"/>
        </p:xfrm>
        <a:graphic>
          <a:graphicData uri="http://schemas.openxmlformats.org/presentationml/2006/ole">
            <mc:AlternateContent xmlns:mc="http://schemas.openxmlformats.org/markup-compatibility/2006">
              <mc:Choice xmlns:v="urn:schemas-microsoft-com:vml" Requires="v">
                <p:oleObj spid="_x0000_s5171" name="Equation" r:id="rId9" imgW="241200" imgH="279360" progId="Equation.DSMT4">
                  <p:embed/>
                </p:oleObj>
              </mc:Choice>
              <mc:Fallback>
                <p:oleObj name="Equation" r:id="rId9" imgW="241200" imgH="279360" progId="Equation.DSMT4">
                  <p:embed/>
                  <p:pic>
                    <p:nvPicPr>
                      <p:cNvPr id="0" name=""/>
                      <p:cNvPicPr/>
                      <p:nvPr/>
                    </p:nvPicPr>
                    <p:blipFill>
                      <a:blip r:embed="rId10"/>
                      <a:stretch>
                        <a:fillRect/>
                      </a:stretch>
                    </p:blipFill>
                    <p:spPr>
                      <a:xfrm>
                        <a:off x="10572750" y="3316905"/>
                        <a:ext cx="219075" cy="2540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2576358891"/>
              </p:ext>
            </p:extLst>
          </p:nvPr>
        </p:nvGraphicFramePr>
        <p:xfrm>
          <a:off x="10094557" y="3256580"/>
          <a:ext cx="228600" cy="314325"/>
        </p:xfrm>
        <a:graphic>
          <a:graphicData uri="http://schemas.openxmlformats.org/presentationml/2006/ole">
            <mc:AlternateContent xmlns:mc="http://schemas.openxmlformats.org/markup-compatibility/2006">
              <mc:Choice xmlns:v="urn:schemas-microsoft-com:vml" Requires="v">
                <p:oleObj spid="_x0000_s5172" name="Equation" r:id="rId11" imgW="266400" imgH="368280" progId="Equation.DSMT4">
                  <p:embed/>
                </p:oleObj>
              </mc:Choice>
              <mc:Fallback>
                <p:oleObj name="Equation" r:id="rId11" imgW="266400" imgH="368280" progId="Equation.DSMT4">
                  <p:embed/>
                  <p:pic>
                    <p:nvPicPr>
                      <p:cNvPr id="0" name=""/>
                      <p:cNvPicPr/>
                      <p:nvPr/>
                    </p:nvPicPr>
                    <p:blipFill>
                      <a:blip r:embed="rId12"/>
                      <a:stretch>
                        <a:fillRect/>
                      </a:stretch>
                    </p:blipFill>
                    <p:spPr>
                      <a:xfrm>
                        <a:off x="10094557" y="3256580"/>
                        <a:ext cx="228600" cy="3143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48423730"/>
              </p:ext>
            </p:extLst>
          </p:nvPr>
        </p:nvGraphicFramePr>
        <p:xfrm>
          <a:off x="1396836" y="5954040"/>
          <a:ext cx="822520" cy="315487"/>
        </p:xfrm>
        <a:graphic>
          <a:graphicData uri="http://schemas.openxmlformats.org/presentationml/2006/ole">
            <mc:AlternateContent xmlns:mc="http://schemas.openxmlformats.org/markup-compatibility/2006">
              <mc:Choice xmlns:v="urn:schemas-microsoft-com:vml" Requires="v">
                <p:oleObj spid="_x0000_s5173" name="Equation" r:id="rId13" imgW="927000" imgH="355320" progId="Equation.DSMT4">
                  <p:embed/>
                </p:oleObj>
              </mc:Choice>
              <mc:Fallback>
                <p:oleObj name="Equation" r:id="rId13" imgW="927000" imgH="355320" progId="Equation.DSMT4">
                  <p:embed/>
                  <p:pic>
                    <p:nvPicPr>
                      <p:cNvPr id="0" name=""/>
                      <p:cNvPicPr/>
                      <p:nvPr/>
                    </p:nvPicPr>
                    <p:blipFill>
                      <a:blip r:embed="rId14"/>
                      <a:stretch>
                        <a:fillRect/>
                      </a:stretch>
                    </p:blipFill>
                    <p:spPr>
                      <a:xfrm>
                        <a:off x="1396836" y="5954040"/>
                        <a:ext cx="822520" cy="315487"/>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913428856"/>
              </p:ext>
            </p:extLst>
          </p:nvPr>
        </p:nvGraphicFramePr>
        <p:xfrm>
          <a:off x="1427588" y="6503215"/>
          <a:ext cx="761017" cy="312747"/>
        </p:xfrm>
        <a:graphic>
          <a:graphicData uri="http://schemas.openxmlformats.org/presentationml/2006/ole">
            <mc:AlternateContent xmlns:mc="http://schemas.openxmlformats.org/markup-compatibility/2006">
              <mc:Choice xmlns:v="urn:schemas-microsoft-com:vml" Requires="v">
                <p:oleObj spid="_x0000_s5174" name="Equation" r:id="rId15" imgW="927000" imgH="380880" progId="Equation.DSMT4">
                  <p:embed/>
                </p:oleObj>
              </mc:Choice>
              <mc:Fallback>
                <p:oleObj name="Equation" r:id="rId15" imgW="927000" imgH="380880" progId="Equation.DSMT4">
                  <p:embed/>
                  <p:pic>
                    <p:nvPicPr>
                      <p:cNvPr id="0" name=""/>
                      <p:cNvPicPr/>
                      <p:nvPr/>
                    </p:nvPicPr>
                    <p:blipFill>
                      <a:blip r:embed="rId16"/>
                      <a:stretch>
                        <a:fillRect/>
                      </a:stretch>
                    </p:blipFill>
                    <p:spPr>
                      <a:xfrm>
                        <a:off x="1427588" y="6503215"/>
                        <a:ext cx="761017" cy="312747"/>
                      </a:xfrm>
                      <a:prstGeom prst="rect">
                        <a:avLst/>
                      </a:prstGeom>
                    </p:spPr>
                  </p:pic>
                </p:oleObj>
              </mc:Fallback>
            </mc:AlternateContent>
          </a:graphicData>
        </a:graphic>
      </p:graphicFrame>
      <p:sp>
        <p:nvSpPr>
          <p:cNvPr id="12" name="Left Brace 11"/>
          <p:cNvSpPr/>
          <p:nvPr/>
        </p:nvSpPr>
        <p:spPr>
          <a:xfrm>
            <a:off x="1151177" y="5954040"/>
            <a:ext cx="245659" cy="861272"/>
          </a:xfrm>
          <a:prstGeom prst="leftBrace">
            <a:avLst/>
          </a:prstGeom>
          <a:solidFill>
            <a:schemeClr val="bg1"/>
          </a:solidFill>
          <a:ln w="381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9428415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932447429"/>
              </p:ext>
            </p:extLst>
          </p:nvPr>
        </p:nvGraphicFramePr>
        <p:xfrm>
          <a:off x="709139" y="3177989"/>
          <a:ext cx="1975662" cy="1407659"/>
        </p:xfrm>
        <a:graphic>
          <a:graphicData uri="http://schemas.openxmlformats.org/presentationml/2006/ole">
            <mc:AlternateContent xmlns:mc="http://schemas.openxmlformats.org/markup-compatibility/2006">
              <mc:Choice xmlns:v="urn:schemas-microsoft-com:vml" Requires="v">
                <p:oleObj spid="_x0000_s22534" name="Equation" r:id="rId3" imgW="1015920" imgH="723600" progId="Equation.DSMT4">
                  <p:embed/>
                </p:oleObj>
              </mc:Choice>
              <mc:Fallback>
                <p:oleObj name="Equation" r:id="rId3" imgW="1015920" imgH="723600" progId="Equation.DSMT4">
                  <p:embed/>
                  <p:pic>
                    <p:nvPicPr>
                      <p:cNvPr id="0" name=""/>
                      <p:cNvPicPr/>
                      <p:nvPr/>
                    </p:nvPicPr>
                    <p:blipFill>
                      <a:blip r:embed="rId4"/>
                      <a:stretch>
                        <a:fillRect/>
                      </a:stretch>
                    </p:blipFill>
                    <p:spPr>
                      <a:xfrm>
                        <a:off x="709139" y="3177989"/>
                        <a:ext cx="1975662" cy="1407659"/>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939886015"/>
              </p:ext>
            </p:extLst>
          </p:nvPr>
        </p:nvGraphicFramePr>
        <p:xfrm>
          <a:off x="2684801" y="3006117"/>
          <a:ext cx="8443738" cy="1292928"/>
        </p:xfrm>
        <a:graphic>
          <a:graphicData uri="http://schemas.openxmlformats.org/presentationml/2006/ole">
            <mc:AlternateContent xmlns:mc="http://schemas.openxmlformats.org/markup-compatibility/2006">
              <mc:Choice xmlns:v="urn:schemas-microsoft-com:vml" Requires="v">
                <p:oleObj spid="_x0000_s22535" name="Equation" r:id="rId5" imgW="3911400" imgH="736560" progId="Equation.DSMT4">
                  <p:embed/>
                </p:oleObj>
              </mc:Choice>
              <mc:Fallback>
                <p:oleObj name="Equation" r:id="rId5" imgW="3911400" imgH="736560" progId="Equation.DSMT4">
                  <p:embed/>
                  <p:pic>
                    <p:nvPicPr>
                      <p:cNvPr id="0" name=""/>
                      <p:cNvPicPr/>
                      <p:nvPr/>
                    </p:nvPicPr>
                    <p:blipFill>
                      <a:blip r:embed="rId6"/>
                      <a:stretch>
                        <a:fillRect/>
                      </a:stretch>
                    </p:blipFill>
                    <p:spPr>
                      <a:xfrm>
                        <a:off x="2684801" y="3006117"/>
                        <a:ext cx="8443738" cy="1292928"/>
                      </a:xfrm>
                      <a:prstGeom prst="rect">
                        <a:avLst/>
                      </a:prstGeom>
                    </p:spPr>
                  </p:pic>
                </p:oleObj>
              </mc:Fallback>
            </mc:AlternateContent>
          </a:graphicData>
        </a:graphic>
      </p:graphicFrame>
    </p:spTree>
    <p:extLst>
      <p:ext uri="{BB962C8B-B14F-4D97-AF65-F5344CB8AC3E}">
        <p14:creationId xmlns:p14="http://schemas.microsoft.com/office/powerpoint/2010/main" val="2307389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55" y="2052893"/>
            <a:ext cx="11573301" cy="170816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5- اگر دو بردار      و     هم جهت باشند اندازه برآیند آنها برابر است با حاصل جمع اندازه بردارها</a:t>
            </a:r>
            <a:endParaRPr lang="en-US" sz="2800" b="1" dirty="0">
              <a:cs typeface="B Nazanin" panose="00000400000000000000" pitchFamily="2" charset="-78"/>
            </a:endParaRPr>
          </a:p>
        </p:txBody>
      </p:sp>
      <p:cxnSp>
        <p:nvCxnSpPr>
          <p:cNvPr id="14" name="Straight Arrow Connector 13"/>
          <p:cNvCxnSpPr/>
          <p:nvPr/>
        </p:nvCxnSpPr>
        <p:spPr>
          <a:xfrm>
            <a:off x="1569493" y="5308979"/>
            <a:ext cx="11191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2830844" y="5308979"/>
            <a:ext cx="1011741" cy="581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32" name="Object 31"/>
          <p:cNvGraphicFramePr>
            <a:graphicFrameLocks noChangeAspect="1"/>
          </p:cNvGraphicFramePr>
          <p:nvPr>
            <p:extLst>
              <p:ext uri="{D42A27DB-BD31-4B8C-83A1-F6EECF244321}">
                <p14:modId xmlns:p14="http://schemas.microsoft.com/office/powerpoint/2010/main" val="1849240527"/>
              </p:ext>
            </p:extLst>
          </p:nvPr>
        </p:nvGraphicFramePr>
        <p:xfrm>
          <a:off x="2054225" y="4892675"/>
          <a:ext cx="200025" cy="423863"/>
        </p:xfrm>
        <a:graphic>
          <a:graphicData uri="http://schemas.openxmlformats.org/presentationml/2006/ole">
            <mc:AlternateContent xmlns:mc="http://schemas.openxmlformats.org/markup-compatibility/2006">
              <mc:Choice xmlns:v="urn:schemas-microsoft-com:vml" Requires="v">
                <p:oleObj spid="_x0000_s6194" name="Equation" r:id="rId3" imgW="241200" imgH="507960" progId="Equation.DSMT4">
                  <p:embed/>
                </p:oleObj>
              </mc:Choice>
              <mc:Fallback>
                <p:oleObj name="Equation" r:id="rId3" imgW="241200" imgH="507960" progId="Equation.DSMT4">
                  <p:embed/>
                  <p:pic>
                    <p:nvPicPr>
                      <p:cNvPr id="0" name=""/>
                      <p:cNvPicPr/>
                      <p:nvPr/>
                    </p:nvPicPr>
                    <p:blipFill>
                      <a:blip r:embed="rId4"/>
                      <a:stretch>
                        <a:fillRect/>
                      </a:stretch>
                    </p:blipFill>
                    <p:spPr>
                      <a:xfrm>
                        <a:off x="2054225" y="4892675"/>
                        <a:ext cx="200025" cy="423863"/>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481331977"/>
              </p:ext>
            </p:extLst>
          </p:nvPr>
        </p:nvGraphicFramePr>
        <p:xfrm>
          <a:off x="3149600" y="4959350"/>
          <a:ext cx="187325" cy="357188"/>
        </p:xfrm>
        <a:graphic>
          <a:graphicData uri="http://schemas.openxmlformats.org/presentationml/2006/ole">
            <mc:AlternateContent xmlns:mc="http://schemas.openxmlformats.org/markup-compatibility/2006">
              <mc:Choice xmlns:v="urn:schemas-microsoft-com:vml" Requires="v">
                <p:oleObj spid="_x0000_s6195" name="Equation" r:id="rId5" imgW="266400" imgH="507960" progId="Equation.DSMT4">
                  <p:embed/>
                </p:oleObj>
              </mc:Choice>
              <mc:Fallback>
                <p:oleObj name="Equation" r:id="rId5" imgW="266400" imgH="507960" progId="Equation.DSMT4">
                  <p:embed/>
                  <p:pic>
                    <p:nvPicPr>
                      <p:cNvPr id="0" name=""/>
                      <p:cNvPicPr/>
                      <p:nvPr/>
                    </p:nvPicPr>
                    <p:blipFill>
                      <a:blip r:embed="rId6"/>
                      <a:stretch>
                        <a:fillRect/>
                      </a:stretch>
                    </p:blipFill>
                    <p:spPr>
                      <a:xfrm>
                        <a:off x="3149600" y="4959350"/>
                        <a:ext cx="187325" cy="357188"/>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2305879847"/>
              </p:ext>
            </p:extLst>
          </p:nvPr>
        </p:nvGraphicFramePr>
        <p:xfrm>
          <a:off x="2372438" y="6018662"/>
          <a:ext cx="626400" cy="352902"/>
        </p:xfrm>
        <a:graphic>
          <a:graphicData uri="http://schemas.openxmlformats.org/presentationml/2006/ole">
            <mc:AlternateContent xmlns:mc="http://schemas.openxmlformats.org/markup-compatibility/2006">
              <mc:Choice xmlns:v="urn:schemas-microsoft-com:vml" Requires="v">
                <p:oleObj spid="_x0000_s6196" name="Equation" r:id="rId7" imgW="901440" imgH="507960" progId="Equation.DSMT4">
                  <p:embed/>
                </p:oleObj>
              </mc:Choice>
              <mc:Fallback>
                <p:oleObj name="Equation" r:id="rId7" imgW="901440" imgH="507960" progId="Equation.DSMT4">
                  <p:embed/>
                  <p:pic>
                    <p:nvPicPr>
                      <p:cNvPr id="0" name=""/>
                      <p:cNvPicPr/>
                      <p:nvPr/>
                    </p:nvPicPr>
                    <p:blipFill>
                      <a:blip r:embed="rId8"/>
                      <a:stretch>
                        <a:fillRect/>
                      </a:stretch>
                    </p:blipFill>
                    <p:spPr>
                      <a:xfrm>
                        <a:off x="2372438" y="6018662"/>
                        <a:ext cx="626400" cy="352902"/>
                      </a:xfrm>
                      <a:prstGeom prst="rect">
                        <a:avLst/>
                      </a:prstGeom>
                    </p:spPr>
                  </p:pic>
                </p:oleObj>
              </mc:Fallback>
            </mc:AlternateContent>
          </a:graphicData>
        </a:graphic>
      </p:graphicFrame>
      <p:graphicFrame>
        <p:nvGraphicFramePr>
          <p:cNvPr id="2" name="Object 1"/>
          <p:cNvGraphicFramePr>
            <a:graphicFrameLocks noChangeAspect="1"/>
          </p:cNvGraphicFramePr>
          <p:nvPr/>
        </p:nvGraphicFramePr>
        <p:xfrm>
          <a:off x="9657592" y="2245330"/>
          <a:ext cx="219218" cy="461512"/>
        </p:xfrm>
        <a:graphic>
          <a:graphicData uri="http://schemas.openxmlformats.org/presentationml/2006/ole">
            <mc:AlternateContent xmlns:mc="http://schemas.openxmlformats.org/markup-compatibility/2006">
              <mc:Choice xmlns:v="urn:schemas-microsoft-com:vml" Requires="v">
                <p:oleObj spid="_x0000_s6197" name="Equation" r:id="rId9" imgW="241200" imgH="507960" progId="Equation.DSMT4">
                  <p:embed/>
                </p:oleObj>
              </mc:Choice>
              <mc:Fallback>
                <p:oleObj name="Equation" r:id="rId9" imgW="241200" imgH="507960" progId="Equation.DSMT4">
                  <p:embed/>
                  <p:pic>
                    <p:nvPicPr>
                      <p:cNvPr id="0" name=""/>
                      <p:cNvPicPr/>
                      <p:nvPr/>
                    </p:nvPicPr>
                    <p:blipFill>
                      <a:blip r:embed="rId10"/>
                      <a:stretch>
                        <a:fillRect/>
                      </a:stretch>
                    </p:blipFill>
                    <p:spPr>
                      <a:xfrm>
                        <a:off x="9657592" y="2245330"/>
                        <a:ext cx="219218" cy="461512"/>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9071686" y="2272625"/>
          <a:ext cx="227964" cy="434217"/>
        </p:xfrm>
        <a:graphic>
          <a:graphicData uri="http://schemas.openxmlformats.org/presentationml/2006/ole">
            <mc:AlternateContent xmlns:mc="http://schemas.openxmlformats.org/markup-compatibility/2006">
              <mc:Choice xmlns:v="urn:schemas-microsoft-com:vml" Requires="v">
                <p:oleObj spid="_x0000_s6198" name="Equation" r:id="rId11" imgW="266400" imgH="507960" progId="Equation.DSMT4">
                  <p:embed/>
                </p:oleObj>
              </mc:Choice>
              <mc:Fallback>
                <p:oleObj name="Equation" r:id="rId11" imgW="266400" imgH="507960" progId="Equation.DSMT4">
                  <p:embed/>
                  <p:pic>
                    <p:nvPicPr>
                      <p:cNvPr id="0" name=""/>
                      <p:cNvPicPr/>
                      <p:nvPr/>
                    </p:nvPicPr>
                    <p:blipFill>
                      <a:blip r:embed="rId12"/>
                      <a:stretch>
                        <a:fillRect/>
                      </a:stretch>
                    </p:blipFill>
                    <p:spPr>
                      <a:xfrm>
                        <a:off x="9071686" y="2272625"/>
                        <a:ext cx="227964" cy="434217"/>
                      </a:xfrm>
                      <a:prstGeom prst="rect">
                        <a:avLst/>
                      </a:prstGeom>
                    </p:spPr>
                  </p:pic>
                </p:oleObj>
              </mc:Fallback>
            </mc:AlternateContent>
          </a:graphicData>
        </a:graphic>
      </p:graphicFrame>
      <p:cxnSp>
        <p:nvCxnSpPr>
          <p:cNvPr id="13" name="Straight Arrow Connector 12"/>
          <p:cNvCxnSpPr/>
          <p:nvPr/>
        </p:nvCxnSpPr>
        <p:spPr>
          <a:xfrm>
            <a:off x="1528691" y="5898107"/>
            <a:ext cx="231389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9" name="Object 8"/>
          <p:cNvGraphicFramePr>
            <a:graphicFrameLocks noChangeAspect="1"/>
          </p:cNvGraphicFramePr>
          <p:nvPr>
            <p:extLst>
              <p:ext uri="{D42A27DB-BD31-4B8C-83A1-F6EECF244321}">
                <p14:modId xmlns:p14="http://schemas.microsoft.com/office/powerpoint/2010/main" val="159753542"/>
              </p:ext>
            </p:extLst>
          </p:nvPr>
        </p:nvGraphicFramePr>
        <p:xfrm>
          <a:off x="6564289" y="5009206"/>
          <a:ext cx="3539412" cy="912880"/>
        </p:xfrm>
        <a:graphic>
          <a:graphicData uri="http://schemas.openxmlformats.org/presentationml/2006/ole">
            <mc:AlternateContent xmlns:mc="http://schemas.openxmlformats.org/markup-compatibility/2006">
              <mc:Choice xmlns:v="urn:schemas-microsoft-com:vml" Requires="v">
                <p:oleObj spid="_x0000_s6199" name="Equation" r:id="rId13" imgW="2806560" imgH="723600" progId="Equation.DSMT4">
                  <p:embed/>
                </p:oleObj>
              </mc:Choice>
              <mc:Fallback>
                <p:oleObj name="Equation" r:id="rId13" imgW="2806560" imgH="723600" progId="Equation.DSMT4">
                  <p:embed/>
                  <p:pic>
                    <p:nvPicPr>
                      <p:cNvPr id="0" name=""/>
                      <p:cNvPicPr/>
                      <p:nvPr/>
                    </p:nvPicPr>
                    <p:blipFill>
                      <a:blip r:embed="rId14"/>
                      <a:stretch>
                        <a:fillRect/>
                      </a:stretch>
                    </p:blipFill>
                    <p:spPr>
                      <a:xfrm>
                        <a:off x="6564289" y="5009206"/>
                        <a:ext cx="3539412" cy="91288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661748618"/>
              </p:ext>
            </p:extLst>
          </p:nvPr>
        </p:nvGraphicFramePr>
        <p:xfrm>
          <a:off x="5236948" y="5072002"/>
          <a:ext cx="1150203" cy="819520"/>
        </p:xfrm>
        <a:graphic>
          <a:graphicData uri="http://schemas.openxmlformats.org/presentationml/2006/ole">
            <mc:AlternateContent xmlns:mc="http://schemas.openxmlformats.org/markup-compatibility/2006">
              <mc:Choice xmlns:v="urn:schemas-microsoft-com:vml" Requires="v">
                <p:oleObj spid="_x0000_s6200" name="Equation" r:id="rId15" imgW="1015920" imgH="723600" progId="Equation.DSMT4">
                  <p:embed/>
                </p:oleObj>
              </mc:Choice>
              <mc:Fallback>
                <p:oleObj name="Equation" r:id="rId15" imgW="1015920" imgH="723600" progId="Equation.DSMT4">
                  <p:embed/>
                  <p:pic>
                    <p:nvPicPr>
                      <p:cNvPr id="0" name=""/>
                      <p:cNvPicPr/>
                      <p:nvPr/>
                    </p:nvPicPr>
                    <p:blipFill>
                      <a:blip r:embed="rId16"/>
                      <a:stretch>
                        <a:fillRect/>
                      </a:stretch>
                    </p:blipFill>
                    <p:spPr>
                      <a:xfrm>
                        <a:off x="5236948" y="5072002"/>
                        <a:ext cx="1150203" cy="819520"/>
                      </a:xfrm>
                      <a:prstGeom prst="rect">
                        <a:avLst/>
                      </a:prstGeom>
                    </p:spPr>
                  </p:pic>
                </p:oleObj>
              </mc:Fallback>
            </mc:AlternateContent>
          </a:graphicData>
        </a:graphic>
      </p:graphicFrame>
    </p:spTree>
    <p:extLst>
      <p:ext uri="{BB962C8B-B14F-4D97-AF65-F5344CB8AC3E}">
        <p14:creationId xmlns:p14="http://schemas.microsoft.com/office/powerpoint/2010/main" val="28065745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72955" y="2052893"/>
            <a:ext cx="11573301" cy="1708160"/>
          </a:xfrm>
          <a:prstGeom prst="rect">
            <a:avLst/>
          </a:prstGeom>
          <a:noFill/>
        </p:spPr>
        <p:txBody>
          <a:bodyPr wrap="square" rtlCol="0">
            <a:spAutoFit/>
          </a:bodyPr>
          <a:lstStyle/>
          <a:p>
            <a:pPr algn="r" rtl="1">
              <a:lnSpc>
                <a:spcPct val="200000"/>
              </a:lnSpc>
            </a:pPr>
            <a:r>
              <a:rPr lang="fa-IR" sz="2800" b="1" dirty="0" smtClean="0">
                <a:cs typeface="B Nazanin" panose="00000400000000000000" pitchFamily="2" charset="-78"/>
              </a:rPr>
              <a:t>6- اگر دو بردار      و     هم راستا و در خلاف جهت هم باشند بردار برآیند هم راستا و هم جهت با بردار بزرگتر خواهد بود و اندازه آن با قدر مطلق تفاضل اندازه های دو بردار برابر است.</a:t>
            </a:r>
            <a:endParaRPr lang="en-US" sz="2800" b="1" dirty="0">
              <a:cs typeface="B Nazanin" panose="00000400000000000000" pitchFamily="2" charset="-78"/>
            </a:endParaRPr>
          </a:p>
        </p:txBody>
      </p:sp>
      <p:cxnSp>
        <p:nvCxnSpPr>
          <p:cNvPr id="14" name="Straight Arrow Connector 13"/>
          <p:cNvCxnSpPr/>
          <p:nvPr/>
        </p:nvCxnSpPr>
        <p:spPr>
          <a:xfrm>
            <a:off x="1129794" y="5821904"/>
            <a:ext cx="1119116"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flipV="1">
            <a:off x="2399050" y="5821905"/>
            <a:ext cx="1006807" cy="1"/>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32" name="Object 31"/>
          <p:cNvGraphicFramePr>
            <a:graphicFrameLocks noChangeAspect="1"/>
          </p:cNvGraphicFramePr>
          <p:nvPr>
            <p:extLst>
              <p:ext uri="{D42A27DB-BD31-4B8C-83A1-F6EECF244321}">
                <p14:modId xmlns:p14="http://schemas.microsoft.com/office/powerpoint/2010/main" val="2055227348"/>
              </p:ext>
            </p:extLst>
          </p:nvPr>
        </p:nvGraphicFramePr>
        <p:xfrm>
          <a:off x="1988236" y="4797274"/>
          <a:ext cx="200025" cy="423863"/>
        </p:xfrm>
        <a:graphic>
          <a:graphicData uri="http://schemas.openxmlformats.org/presentationml/2006/ole">
            <mc:AlternateContent xmlns:mc="http://schemas.openxmlformats.org/markup-compatibility/2006">
              <mc:Choice xmlns:v="urn:schemas-microsoft-com:vml" Requires="v">
                <p:oleObj spid="_x0000_s7206" name="Equation" r:id="rId3" imgW="241200" imgH="507960" progId="Equation.DSMT4">
                  <p:embed/>
                </p:oleObj>
              </mc:Choice>
              <mc:Fallback>
                <p:oleObj name="Equation" r:id="rId3" imgW="241200" imgH="507960" progId="Equation.DSMT4">
                  <p:embed/>
                  <p:pic>
                    <p:nvPicPr>
                      <p:cNvPr id="0" name=""/>
                      <p:cNvPicPr/>
                      <p:nvPr/>
                    </p:nvPicPr>
                    <p:blipFill>
                      <a:blip r:embed="rId4"/>
                      <a:stretch>
                        <a:fillRect/>
                      </a:stretch>
                    </p:blipFill>
                    <p:spPr>
                      <a:xfrm>
                        <a:off x="1988236" y="4797274"/>
                        <a:ext cx="200025" cy="423863"/>
                      </a:xfrm>
                      <a:prstGeom prst="rect">
                        <a:avLst/>
                      </a:prstGeom>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1924199014"/>
              </p:ext>
            </p:extLst>
          </p:nvPr>
        </p:nvGraphicFramePr>
        <p:xfrm>
          <a:off x="2715128" y="5997012"/>
          <a:ext cx="187325" cy="357188"/>
        </p:xfrm>
        <a:graphic>
          <a:graphicData uri="http://schemas.openxmlformats.org/presentationml/2006/ole">
            <mc:AlternateContent xmlns:mc="http://schemas.openxmlformats.org/markup-compatibility/2006">
              <mc:Choice xmlns:v="urn:schemas-microsoft-com:vml" Requires="v">
                <p:oleObj spid="_x0000_s7207" name="Equation" r:id="rId5" imgW="266400" imgH="507960" progId="Equation.DSMT4">
                  <p:embed/>
                </p:oleObj>
              </mc:Choice>
              <mc:Fallback>
                <p:oleObj name="Equation" r:id="rId5" imgW="266400" imgH="507960" progId="Equation.DSMT4">
                  <p:embed/>
                  <p:pic>
                    <p:nvPicPr>
                      <p:cNvPr id="0" name=""/>
                      <p:cNvPicPr/>
                      <p:nvPr/>
                    </p:nvPicPr>
                    <p:blipFill>
                      <a:blip r:embed="rId6"/>
                      <a:stretch>
                        <a:fillRect/>
                      </a:stretch>
                    </p:blipFill>
                    <p:spPr>
                      <a:xfrm>
                        <a:off x="2715128" y="5997012"/>
                        <a:ext cx="187325" cy="357188"/>
                      </a:xfrm>
                      <a:prstGeom prst="rect">
                        <a:avLst/>
                      </a:prstGeom>
                    </p:spPr>
                  </p:pic>
                </p:oleObj>
              </mc:Fallback>
            </mc:AlternateContent>
          </a:graphicData>
        </a:graphic>
      </p:graphicFrame>
      <p:graphicFrame>
        <p:nvGraphicFramePr>
          <p:cNvPr id="36" name="Object 35"/>
          <p:cNvGraphicFramePr>
            <a:graphicFrameLocks noChangeAspect="1"/>
          </p:cNvGraphicFramePr>
          <p:nvPr>
            <p:extLst>
              <p:ext uri="{D42A27DB-BD31-4B8C-83A1-F6EECF244321}">
                <p14:modId xmlns:p14="http://schemas.microsoft.com/office/powerpoint/2010/main" val="46871820"/>
              </p:ext>
            </p:extLst>
          </p:nvPr>
        </p:nvGraphicFramePr>
        <p:xfrm>
          <a:off x="1361836" y="5999155"/>
          <a:ext cx="626400" cy="352902"/>
        </p:xfrm>
        <a:graphic>
          <a:graphicData uri="http://schemas.openxmlformats.org/presentationml/2006/ole">
            <mc:AlternateContent xmlns:mc="http://schemas.openxmlformats.org/markup-compatibility/2006">
              <mc:Choice xmlns:v="urn:schemas-microsoft-com:vml" Requires="v">
                <p:oleObj spid="_x0000_s7208" name="Equation" r:id="rId7" imgW="901440" imgH="507960" progId="Equation.DSMT4">
                  <p:embed/>
                </p:oleObj>
              </mc:Choice>
              <mc:Fallback>
                <p:oleObj name="Equation" r:id="rId7" imgW="901440" imgH="507960" progId="Equation.DSMT4">
                  <p:embed/>
                  <p:pic>
                    <p:nvPicPr>
                      <p:cNvPr id="0" name=""/>
                      <p:cNvPicPr/>
                      <p:nvPr/>
                    </p:nvPicPr>
                    <p:blipFill>
                      <a:blip r:embed="rId8"/>
                      <a:stretch>
                        <a:fillRect/>
                      </a:stretch>
                    </p:blipFill>
                    <p:spPr>
                      <a:xfrm>
                        <a:off x="1361836" y="5999155"/>
                        <a:ext cx="626400" cy="352902"/>
                      </a:xfrm>
                      <a:prstGeom prst="rect">
                        <a:avLst/>
                      </a:prstGeom>
                    </p:spPr>
                  </p:pic>
                </p:oleObj>
              </mc:Fallback>
            </mc:AlternateContent>
          </a:graphicData>
        </a:graphic>
      </p:graphicFrame>
      <p:graphicFrame>
        <p:nvGraphicFramePr>
          <p:cNvPr id="2" name="Object 1"/>
          <p:cNvGraphicFramePr>
            <a:graphicFrameLocks noChangeAspect="1"/>
          </p:cNvGraphicFramePr>
          <p:nvPr/>
        </p:nvGraphicFramePr>
        <p:xfrm>
          <a:off x="9657592" y="2245330"/>
          <a:ext cx="219218" cy="461512"/>
        </p:xfrm>
        <a:graphic>
          <a:graphicData uri="http://schemas.openxmlformats.org/presentationml/2006/ole">
            <mc:AlternateContent xmlns:mc="http://schemas.openxmlformats.org/markup-compatibility/2006">
              <mc:Choice xmlns:v="urn:schemas-microsoft-com:vml" Requires="v">
                <p:oleObj spid="_x0000_s7209" name="Equation" r:id="rId9" imgW="241200" imgH="507960" progId="Equation.DSMT4">
                  <p:embed/>
                </p:oleObj>
              </mc:Choice>
              <mc:Fallback>
                <p:oleObj name="Equation" r:id="rId9" imgW="241200" imgH="507960" progId="Equation.DSMT4">
                  <p:embed/>
                  <p:pic>
                    <p:nvPicPr>
                      <p:cNvPr id="0" name=""/>
                      <p:cNvPicPr/>
                      <p:nvPr/>
                    </p:nvPicPr>
                    <p:blipFill>
                      <a:blip r:embed="rId10"/>
                      <a:stretch>
                        <a:fillRect/>
                      </a:stretch>
                    </p:blipFill>
                    <p:spPr>
                      <a:xfrm>
                        <a:off x="9657592" y="2245330"/>
                        <a:ext cx="219218" cy="461512"/>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9071686" y="2272625"/>
          <a:ext cx="227964" cy="434217"/>
        </p:xfrm>
        <a:graphic>
          <a:graphicData uri="http://schemas.openxmlformats.org/presentationml/2006/ole">
            <mc:AlternateContent xmlns:mc="http://schemas.openxmlformats.org/markup-compatibility/2006">
              <mc:Choice xmlns:v="urn:schemas-microsoft-com:vml" Requires="v">
                <p:oleObj spid="_x0000_s7210" name="Equation" r:id="rId11" imgW="266400" imgH="507960" progId="Equation.DSMT4">
                  <p:embed/>
                </p:oleObj>
              </mc:Choice>
              <mc:Fallback>
                <p:oleObj name="Equation" r:id="rId11" imgW="266400" imgH="507960" progId="Equation.DSMT4">
                  <p:embed/>
                  <p:pic>
                    <p:nvPicPr>
                      <p:cNvPr id="0" name=""/>
                      <p:cNvPicPr/>
                      <p:nvPr/>
                    </p:nvPicPr>
                    <p:blipFill>
                      <a:blip r:embed="rId12"/>
                      <a:stretch>
                        <a:fillRect/>
                      </a:stretch>
                    </p:blipFill>
                    <p:spPr>
                      <a:xfrm>
                        <a:off x="9071686" y="2272625"/>
                        <a:ext cx="227964" cy="434217"/>
                      </a:xfrm>
                      <a:prstGeom prst="rect">
                        <a:avLst/>
                      </a:prstGeom>
                    </p:spPr>
                  </p:pic>
                </p:oleObj>
              </mc:Fallback>
            </mc:AlternateContent>
          </a:graphicData>
        </a:graphic>
      </p:graphicFrame>
      <p:cxnSp>
        <p:nvCxnSpPr>
          <p:cNvPr id="13" name="Straight Arrow Connector 12"/>
          <p:cNvCxnSpPr/>
          <p:nvPr/>
        </p:nvCxnSpPr>
        <p:spPr>
          <a:xfrm>
            <a:off x="1091963" y="5270310"/>
            <a:ext cx="2313894"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aphicFrame>
        <p:nvGraphicFramePr>
          <p:cNvPr id="7" name="Object 6"/>
          <p:cNvGraphicFramePr>
            <a:graphicFrameLocks noChangeAspect="1"/>
          </p:cNvGraphicFramePr>
          <p:nvPr>
            <p:extLst>
              <p:ext uri="{D42A27DB-BD31-4B8C-83A1-F6EECF244321}">
                <p14:modId xmlns:p14="http://schemas.microsoft.com/office/powerpoint/2010/main" val="187549254"/>
              </p:ext>
            </p:extLst>
          </p:nvPr>
        </p:nvGraphicFramePr>
        <p:xfrm>
          <a:off x="5010624" y="4966810"/>
          <a:ext cx="3450988" cy="1024512"/>
        </p:xfrm>
        <a:graphic>
          <a:graphicData uri="http://schemas.openxmlformats.org/presentationml/2006/ole">
            <mc:AlternateContent xmlns:mc="http://schemas.openxmlformats.org/markup-compatibility/2006">
              <mc:Choice xmlns:v="urn:schemas-microsoft-com:vml" Requires="v">
                <p:oleObj spid="_x0000_s7211" name="Equation" r:id="rId13" imgW="2438280" imgH="723600" progId="Equation.DSMT4">
                  <p:embed/>
                </p:oleObj>
              </mc:Choice>
              <mc:Fallback>
                <p:oleObj name="Equation" r:id="rId13" imgW="2438280" imgH="723600" progId="Equation.DSMT4">
                  <p:embed/>
                  <p:pic>
                    <p:nvPicPr>
                      <p:cNvPr id="0" name=""/>
                      <p:cNvPicPr/>
                      <p:nvPr/>
                    </p:nvPicPr>
                    <p:blipFill>
                      <a:blip r:embed="rId14"/>
                      <a:stretch>
                        <a:fillRect/>
                      </a:stretch>
                    </p:blipFill>
                    <p:spPr>
                      <a:xfrm>
                        <a:off x="5010624" y="4966810"/>
                        <a:ext cx="3450988" cy="1024512"/>
                      </a:xfrm>
                      <a:prstGeom prst="rect">
                        <a:avLst/>
                      </a:prstGeom>
                    </p:spPr>
                  </p:pic>
                </p:oleObj>
              </mc:Fallback>
            </mc:AlternateContent>
          </a:graphicData>
        </a:graphic>
      </p:graphicFrame>
    </p:spTree>
    <p:extLst>
      <p:ext uri="{BB962C8B-B14F-4D97-AF65-F5344CB8AC3E}">
        <p14:creationId xmlns:p14="http://schemas.microsoft.com/office/powerpoint/2010/main" val="7488022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522759144"/>
              </p:ext>
            </p:extLst>
          </p:nvPr>
        </p:nvGraphicFramePr>
        <p:xfrm>
          <a:off x="10654637" y="3357847"/>
          <a:ext cx="219075" cy="254000"/>
        </p:xfrm>
        <a:graphic>
          <a:graphicData uri="http://schemas.openxmlformats.org/presentationml/2006/ole">
            <mc:AlternateContent xmlns:mc="http://schemas.openxmlformats.org/markup-compatibility/2006">
              <mc:Choice xmlns:v="urn:schemas-microsoft-com:vml" Requires="v">
                <p:oleObj spid="_x0000_s8218" name="Equation" r:id="rId3" imgW="241200" imgH="279360" progId="Equation.DSMT4">
                  <p:embed/>
                </p:oleObj>
              </mc:Choice>
              <mc:Fallback>
                <p:oleObj name="Equation" r:id="rId3" imgW="241200" imgH="279360" progId="Equation.DSMT4">
                  <p:embed/>
                  <p:pic>
                    <p:nvPicPr>
                      <p:cNvPr id="0" name=""/>
                      <p:cNvPicPr/>
                      <p:nvPr/>
                    </p:nvPicPr>
                    <p:blipFill>
                      <a:blip r:embed="rId4"/>
                      <a:stretch>
                        <a:fillRect/>
                      </a:stretch>
                    </p:blipFill>
                    <p:spPr>
                      <a:xfrm>
                        <a:off x="10654637" y="3357847"/>
                        <a:ext cx="219075" cy="2540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857249621"/>
              </p:ext>
            </p:extLst>
          </p:nvPr>
        </p:nvGraphicFramePr>
        <p:xfrm>
          <a:off x="10135500" y="3297522"/>
          <a:ext cx="228600" cy="314325"/>
        </p:xfrm>
        <a:graphic>
          <a:graphicData uri="http://schemas.openxmlformats.org/presentationml/2006/ole">
            <mc:AlternateContent xmlns:mc="http://schemas.openxmlformats.org/markup-compatibility/2006">
              <mc:Choice xmlns:v="urn:schemas-microsoft-com:vml" Requires="v">
                <p:oleObj spid="_x0000_s8219" name="Equation" r:id="rId5" imgW="266400" imgH="368280" progId="Equation.DSMT4">
                  <p:embed/>
                </p:oleObj>
              </mc:Choice>
              <mc:Fallback>
                <p:oleObj name="Equation" r:id="rId5" imgW="266400" imgH="368280" progId="Equation.DSMT4">
                  <p:embed/>
                  <p:pic>
                    <p:nvPicPr>
                      <p:cNvPr id="0" name=""/>
                      <p:cNvPicPr/>
                      <p:nvPr/>
                    </p:nvPicPr>
                    <p:blipFill>
                      <a:blip r:embed="rId6"/>
                      <a:stretch>
                        <a:fillRect/>
                      </a:stretch>
                    </p:blipFill>
                    <p:spPr>
                      <a:xfrm>
                        <a:off x="10135500" y="3297522"/>
                        <a:ext cx="228600" cy="314325"/>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997453780"/>
              </p:ext>
            </p:extLst>
          </p:nvPr>
        </p:nvGraphicFramePr>
        <p:xfrm>
          <a:off x="4394200" y="2362200"/>
          <a:ext cx="914400" cy="411163"/>
        </p:xfrm>
        <a:graphic>
          <a:graphicData uri="http://schemas.openxmlformats.org/presentationml/2006/ole">
            <mc:AlternateContent xmlns:mc="http://schemas.openxmlformats.org/markup-compatibility/2006">
              <mc:Choice xmlns:v="urn:schemas-microsoft-com:vml" Requires="v">
                <p:oleObj spid="_x0000_s8220" name="Equation" r:id="rId7" imgW="914400" imgH="410400" progId="Equation.DSMT4">
                  <p:embed/>
                </p:oleObj>
              </mc:Choice>
              <mc:Fallback>
                <p:oleObj name="Equation" r:id="rId7" imgW="914400" imgH="410400" progId="Equation.DSMT4">
                  <p:embed/>
                  <p:pic>
                    <p:nvPicPr>
                      <p:cNvPr id="0" name=""/>
                      <p:cNvPicPr/>
                      <p:nvPr/>
                    </p:nvPicPr>
                    <p:blipFill>
                      <a:blip r:embed="rId8"/>
                      <a:stretch>
                        <a:fillRect/>
                      </a:stretch>
                    </p:blipFill>
                    <p:spPr>
                      <a:xfrm>
                        <a:off x="4394200" y="2362200"/>
                        <a:ext cx="914400" cy="411163"/>
                      </a:xfrm>
                      <a:prstGeom prst="rect">
                        <a:avLst/>
                      </a:prstGeom>
                    </p:spPr>
                  </p:pic>
                </p:oleObj>
              </mc:Fallback>
            </mc:AlternateContent>
          </a:graphicData>
        </a:graphic>
      </p:graphicFrame>
      <p:sp>
        <p:nvSpPr>
          <p:cNvPr id="8" name="TextBox 7"/>
          <p:cNvSpPr txBox="1"/>
          <p:nvPr/>
        </p:nvSpPr>
        <p:spPr>
          <a:xfrm>
            <a:off x="425355" y="2205293"/>
            <a:ext cx="11573301" cy="4401205"/>
          </a:xfrm>
          <a:prstGeom prst="rect">
            <a:avLst/>
          </a:prstGeom>
          <a:noFill/>
        </p:spPr>
        <p:txBody>
          <a:bodyPr wrap="square" rtlCol="0">
            <a:spAutoFit/>
          </a:bodyPr>
          <a:lstStyle/>
          <a:p>
            <a:pPr algn="r" rtl="1">
              <a:lnSpc>
                <a:spcPct val="200000"/>
              </a:lnSpc>
            </a:pPr>
            <a:r>
              <a:rPr lang="fa-IR" sz="2800" b="1" dirty="0" smtClean="0">
                <a:solidFill>
                  <a:srgbClr val="C00000"/>
                </a:solidFill>
                <a:cs typeface="B Titr" panose="00000700000000000000" pitchFamily="2" charset="-78"/>
              </a:rPr>
              <a:t>مثال:</a:t>
            </a:r>
          </a:p>
          <a:p>
            <a:pPr algn="r" rtl="1">
              <a:lnSpc>
                <a:spcPct val="200000"/>
              </a:lnSpc>
            </a:pPr>
            <a:r>
              <a:rPr lang="fa-IR" sz="2800" b="1" dirty="0" smtClean="0">
                <a:cs typeface="B Nazanin" panose="00000400000000000000" pitchFamily="2" charset="-78"/>
              </a:rPr>
              <a:t>دوبردار    و     به ترتیب 10 واحد و 15 واحد می باشند برآیند این دو بردار را در دو حالت بررسی کنید.</a:t>
            </a:r>
          </a:p>
          <a:p>
            <a:pPr algn="r" rtl="1">
              <a:lnSpc>
                <a:spcPct val="200000"/>
              </a:lnSpc>
            </a:pPr>
            <a:r>
              <a:rPr lang="fa-IR" sz="2800" b="1" dirty="0" smtClean="0">
                <a:cs typeface="B Nazanin" panose="00000400000000000000" pitchFamily="2" charset="-78"/>
              </a:rPr>
              <a:t>الف) هم راستا و هم جهت باشند</a:t>
            </a:r>
          </a:p>
          <a:p>
            <a:pPr algn="r" rtl="1">
              <a:lnSpc>
                <a:spcPct val="200000"/>
              </a:lnSpc>
            </a:pPr>
            <a:r>
              <a:rPr lang="fa-IR" sz="2800" b="1" dirty="0" smtClean="0">
                <a:cs typeface="B Nazanin" panose="00000400000000000000" pitchFamily="2" charset="-78"/>
              </a:rPr>
              <a:t>ب) هم راستا و خلاف جهت باشند.</a:t>
            </a:r>
            <a:endParaRPr lang="en-US" sz="2800" b="1" dirty="0">
              <a:cs typeface="B Nazanin" panose="00000400000000000000" pitchFamily="2" charset="-78"/>
            </a:endParaRPr>
          </a:p>
        </p:txBody>
      </p:sp>
    </p:spTree>
    <p:extLst>
      <p:ext uri="{BB962C8B-B14F-4D97-AF65-F5344CB8AC3E}">
        <p14:creationId xmlns:p14="http://schemas.microsoft.com/office/powerpoint/2010/main" val="17175215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1252</TotalTime>
  <Words>652</Words>
  <Application>Microsoft Office PowerPoint</Application>
  <PresentationFormat>Widescreen</PresentationFormat>
  <Paragraphs>45</Paragraphs>
  <Slides>26</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B Nazanin</vt:lpstr>
      <vt:lpstr>B Titr</vt:lpstr>
      <vt:lpstr>Calibri</vt:lpstr>
      <vt:lpstr>Calibri Light</vt:lpstr>
      <vt:lpstr>Office Theme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129</cp:revision>
  <dcterms:created xsi:type="dcterms:W3CDTF">2015-07-06T05:06:21Z</dcterms:created>
  <dcterms:modified xsi:type="dcterms:W3CDTF">2015-08-31T09:36:17Z</dcterms:modified>
</cp:coreProperties>
</file>