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7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3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897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8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2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22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73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2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7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3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E670-4F19-4AAB-AB4D-1A30FDEEC04A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989B26-95A3-4DB4-8884-7BFF3EC3A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9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2439" y="283336"/>
            <a:ext cx="9453093" cy="6194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FF0000"/>
                </a:solidFill>
                <a:cs typeface="B Titr" panose="00000700000000000000" pitchFamily="2" charset="-78"/>
              </a:rPr>
              <a:t>زبان تخصصی کامپیوتر</a:t>
            </a:r>
          </a:p>
          <a:p>
            <a:pPr algn="ctr"/>
            <a:endParaRPr lang="fa-IR" sz="4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endParaRPr lang="fa-IR" sz="4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4400" dirty="0" smtClean="0">
                <a:solidFill>
                  <a:srgbClr val="00B050"/>
                </a:solidFill>
                <a:cs typeface="B Titr" panose="00000700000000000000" pitchFamily="2" charset="-78"/>
              </a:rPr>
              <a:t>نرم افزار2</a:t>
            </a:r>
          </a:p>
          <a:p>
            <a:pPr algn="ctr" rtl="1"/>
            <a:endParaRPr lang="fa-IR" sz="4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/>
            <a:endParaRPr lang="fa-IR" sz="20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4400" dirty="0" smtClean="0">
                <a:solidFill>
                  <a:schemeClr val="tx1"/>
                </a:solidFill>
                <a:cs typeface="B Titr" panose="00000700000000000000" pitchFamily="2" charset="-78"/>
              </a:rPr>
              <a:t>تهیه کننده:</a:t>
            </a:r>
          </a:p>
          <a:p>
            <a:pPr algn="ctr" rtl="1"/>
            <a:r>
              <a:rPr lang="fa-IR" sz="4400" dirty="0" smtClean="0">
                <a:solidFill>
                  <a:srgbClr val="FF0000"/>
                </a:solidFill>
                <a:cs typeface="B Titr" panose="00000700000000000000" pitchFamily="2" charset="-78"/>
              </a:rPr>
              <a:t>حلیمه دهقانی فیروزآبادی</a:t>
            </a:r>
            <a:endParaRPr lang="en-US" sz="4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07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34207" y="31529"/>
            <a:ext cx="10367792" cy="6515801"/>
            <a:chOff x="1734207" y="31529"/>
            <a:chExt cx="10367792" cy="65158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207" y="31529"/>
              <a:ext cx="10367792" cy="214093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207" y="2081045"/>
              <a:ext cx="10367792" cy="4466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7141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"/>
          <a:stretch/>
        </p:blipFill>
        <p:spPr>
          <a:xfrm>
            <a:off x="1639614" y="68893"/>
            <a:ext cx="10468306" cy="65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66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6" y="0"/>
            <a:ext cx="10412109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08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52" y="-1"/>
            <a:ext cx="10654547" cy="682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43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51" y="-1"/>
            <a:ext cx="1030854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40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70" y="-1"/>
            <a:ext cx="10558429" cy="67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59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62" y="-1"/>
            <a:ext cx="10579238" cy="696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36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50771" y="1764404"/>
            <a:ext cx="9195515" cy="2987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جلسه سوم</a:t>
            </a:r>
            <a:endParaRPr lang="en-US" sz="16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082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15" y="-1"/>
            <a:ext cx="10589287" cy="666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09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34" y="-1"/>
            <a:ext cx="10794368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4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50771" y="1764404"/>
            <a:ext cx="9195515" cy="2987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جلسه اول</a:t>
            </a:r>
            <a:endParaRPr lang="en-US" sz="16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7074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7" y="0"/>
            <a:ext cx="10363411" cy="68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34" y="-1"/>
            <a:ext cx="10619885" cy="651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0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08" y="0"/>
            <a:ext cx="10665520" cy="60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11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50771" y="1764404"/>
            <a:ext cx="9195515" cy="2987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جلسه چهارم</a:t>
            </a:r>
            <a:endParaRPr lang="en-US" sz="13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6149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48" y="0"/>
            <a:ext cx="10581956" cy="63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0057" y="0"/>
            <a:ext cx="10423756" cy="6400800"/>
            <a:chOff x="1660057" y="0"/>
            <a:chExt cx="10423756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059" y="0"/>
              <a:ext cx="10423754" cy="39835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057" y="3983520"/>
              <a:ext cx="10423755" cy="241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65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20" y="0"/>
            <a:ext cx="8949138" cy="68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99044" y="-1"/>
            <a:ext cx="10629346" cy="5533697"/>
            <a:chOff x="1599044" y="0"/>
            <a:chExt cx="10629346" cy="48084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044" y="0"/>
              <a:ext cx="10629346" cy="272743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044" y="2727433"/>
              <a:ext cx="10617204" cy="2081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2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56" y="268391"/>
            <a:ext cx="10175880" cy="65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98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13" y="-1"/>
            <a:ext cx="10069963" cy="68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81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55" y="188256"/>
            <a:ext cx="9941546" cy="656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24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50771" y="1764404"/>
            <a:ext cx="9195515" cy="2987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جلسه پنجم</a:t>
            </a:r>
            <a:endParaRPr lang="en-US" sz="16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1282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01" y="-1"/>
            <a:ext cx="10596074" cy="40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86" y="0"/>
            <a:ext cx="8795476" cy="677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25" y="0"/>
            <a:ext cx="7165743" cy="689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76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46" y="0"/>
            <a:ext cx="10403139" cy="66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96" y="0"/>
            <a:ext cx="10143745" cy="68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21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39" y="0"/>
            <a:ext cx="8947615" cy="695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63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26" y="180240"/>
            <a:ext cx="10149605" cy="64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68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71" y="228257"/>
            <a:ext cx="10331702" cy="36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16" y="111574"/>
            <a:ext cx="10406730" cy="65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57039" y="110071"/>
            <a:ext cx="10415441" cy="6303608"/>
            <a:chOff x="1682796" y="148707"/>
            <a:chExt cx="10415441" cy="58657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797" y="148707"/>
              <a:ext cx="10333192" cy="424021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796" y="4388921"/>
              <a:ext cx="10415441" cy="1625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616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50771" y="1764404"/>
            <a:ext cx="9195515" cy="2987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جلسه دوم</a:t>
            </a:r>
            <a:endParaRPr lang="en-US" sz="16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6510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13" y="96634"/>
            <a:ext cx="10331518" cy="67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03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</TotalTime>
  <Words>21</Words>
  <Application>Microsoft Office PowerPoint</Application>
  <PresentationFormat>Widescreen</PresentationFormat>
  <Paragraphs>13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B Titr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mkbm</dc:creator>
  <cp:lastModifiedBy>mkbm</cp:lastModifiedBy>
  <cp:revision>6</cp:revision>
  <dcterms:created xsi:type="dcterms:W3CDTF">2020-03-14T07:25:39Z</dcterms:created>
  <dcterms:modified xsi:type="dcterms:W3CDTF">2020-03-14T18:04:32Z</dcterms:modified>
</cp:coreProperties>
</file>