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76" r:id="rId3"/>
    <p:sldId id="277" r:id="rId4"/>
    <p:sldId id="278" r:id="rId5"/>
    <p:sldId id="275" r:id="rId6"/>
    <p:sldId id="267" r:id="rId7"/>
    <p:sldId id="269" r:id="rId8"/>
    <p:sldId id="270" r:id="rId9"/>
    <p:sldId id="271" r:id="rId10"/>
    <p:sldId id="261"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F3A31D-201B-462F-A75A-834EB00B616D}"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960999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3A31D-201B-462F-A75A-834EB00B616D}"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252925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3A31D-201B-462F-A75A-834EB00B616D}"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2413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3A31D-201B-462F-A75A-834EB00B616D}"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2312131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3A31D-201B-462F-A75A-834EB00B616D}" type="datetimeFigureOut">
              <a:rPr lang="en-US" smtClean="0"/>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355326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3A31D-201B-462F-A75A-834EB00B616D}"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409256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3A31D-201B-462F-A75A-834EB00B616D}" type="datetimeFigureOut">
              <a:rPr lang="en-US" smtClean="0"/>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307306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3A31D-201B-462F-A75A-834EB00B616D}" type="datetimeFigureOut">
              <a:rPr lang="en-US" smtClean="0"/>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309315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3A31D-201B-462F-A75A-834EB00B616D}" type="datetimeFigureOut">
              <a:rPr lang="en-US" smtClean="0"/>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4075062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3A31D-201B-462F-A75A-834EB00B616D}"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3371555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3A31D-201B-462F-A75A-834EB00B616D}" type="datetimeFigureOut">
              <a:rPr lang="en-US" smtClean="0"/>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3169EA-FC5F-45BA-AFA2-EF21C8A137F8}" type="slidenum">
              <a:rPr lang="en-US" smtClean="0"/>
              <a:t>‹#›</a:t>
            </a:fld>
            <a:endParaRPr lang="en-US"/>
          </a:p>
        </p:txBody>
      </p:sp>
    </p:spTree>
    <p:extLst>
      <p:ext uri="{BB962C8B-B14F-4D97-AF65-F5344CB8AC3E}">
        <p14:creationId xmlns:p14="http://schemas.microsoft.com/office/powerpoint/2010/main" val="170177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3A31D-201B-462F-A75A-834EB00B616D}" type="datetimeFigureOut">
              <a:rPr lang="en-US" smtClean="0"/>
              <a:t>3/15/2020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169EA-FC5F-45BA-AFA2-EF21C8A137F8}" type="slidenum">
              <a:rPr lang="en-US" smtClean="0"/>
              <a:t>‹#›</a:t>
            </a:fld>
            <a:endParaRPr lang="en-US"/>
          </a:p>
        </p:txBody>
      </p:sp>
    </p:spTree>
    <p:extLst>
      <p:ext uri="{BB962C8B-B14F-4D97-AF65-F5344CB8AC3E}">
        <p14:creationId xmlns:p14="http://schemas.microsoft.com/office/powerpoint/2010/main" val="2042403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درس زبان عمومی                        </a:t>
            </a:r>
            <a:endParaRPr lang="en-US" dirty="0"/>
          </a:p>
        </p:txBody>
      </p:sp>
      <p:sp>
        <p:nvSpPr>
          <p:cNvPr id="3" name="Content Placeholder 2"/>
          <p:cNvSpPr>
            <a:spLocks noGrp="1"/>
          </p:cNvSpPr>
          <p:nvPr>
            <p:ph idx="1"/>
          </p:nvPr>
        </p:nvSpPr>
        <p:spPr/>
        <p:txBody>
          <a:bodyPr/>
          <a:lstStyle/>
          <a:p>
            <a:r>
              <a:rPr lang="fa-IR" dirty="0" smtClean="0"/>
              <a:t>استاد فاطمه دهقانی فیرزوابادی                            </a:t>
            </a:r>
          </a:p>
          <a:p>
            <a:endParaRPr lang="fa-IR" dirty="0"/>
          </a:p>
          <a:p>
            <a:endParaRPr lang="fa-IR" dirty="0" smtClean="0"/>
          </a:p>
          <a:p>
            <a:r>
              <a:rPr lang="fa-IR" smtClean="0"/>
              <a:t>تمامی گروهها سخت افزار –طراحی دوخت –حسابداری مالی          </a:t>
            </a:r>
            <a:endParaRPr lang="en-US" dirty="0"/>
          </a:p>
        </p:txBody>
      </p:sp>
    </p:spTree>
    <p:extLst>
      <p:ext uri="{BB962C8B-B14F-4D97-AF65-F5344CB8AC3E}">
        <p14:creationId xmlns:p14="http://schemas.microsoft.com/office/powerpoint/2010/main" val="1000921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پیاده روی طولانی تا خانه </a:t>
            </a:r>
            <a:endParaRPr lang="en-US" dirty="0"/>
          </a:p>
        </p:txBody>
      </p:sp>
      <p:sp>
        <p:nvSpPr>
          <p:cNvPr id="3" name="Content Placeholder 2"/>
          <p:cNvSpPr>
            <a:spLocks noGrp="1"/>
          </p:cNvSpPr>
          <p:nvPr>
            <p:ph sz="half" idx="1"/>
          </p:nvPr>
        </p:nvSpPr>
        <p:spPr/>
        <p:txBody>
          <a:bodyPr/>
          <a:lstStyle/>
          <a:p>
            <a:r>
              <a:rPr lang="en-US" dirty="0" smtClean="0"/>
              <a:t>I knew Dad would be angry if he found out </a:t>
            </a:r>
            <a:r>
              <a:rPr lang="en-US" dirty="0" err="1" smtClean="0"/>
              <a:t>I,d</a:t>
            </a:r>
            <a:r>
              <a:rPr lang="en-US" dirty="0" smtClean="0"/>
              <a:t> been watching movies .</a:t>
            </a:r>
            <a:r>
              <a:rPr lang="en-US" dirty="0" err="1" smtClean="0"/>
              <a:t>he,d</a:t>
            </a:r>
            <a:r>
              <a:rPr lang="en-US" dirty="0" smtClean="0"/>
              <a:t> never let me drive again.</a:t>
            </a:r>
            <a:endParaRPr lang="fa-IR" dirty="0" smtClean="0"/>
          </a:p>
          <a:p>
            <a:r>
              <a:rPr lang="en-US" dirty="0" smtClean="0"/>
              <a:t>I decided to tell him that the car needed some repairs and that they had taken longer than had been expected .</a:t>
            </a:r>
            <a:endParaRPr lang="en-US" dirty="0"/>
          </a:p>
        </p:txBody>
      </p:sp>
      <p:sp>
        <p:nvSpPr>
          <p:cNvPr id="4" name="Content Placeholder 3"/>
          <p:cNvSpPr>
            <a:spLocks noGrp="1"/>
          </p:cNvSpPr>
          <p:nvPr>
            <p:ph sz="half" idx="2"/>
          </p:nvPr>
        </p:nvSpPr>
        <p:spPr/>
        <p:txBody>
          <a:bodyPr/>
          <a:lstStyle/>
          <a:p>
            <a:r>
              <a:rPr lang="fa-IR" dirty="0" smtClean="0"/>
              <a:t>من میدانستم پدر ناراحت میشود اگر بفهمد که من در حال تماشا کردن فیلم بود م او دیگر هرگز بمن اجازه رانندگی کردن نمیدهد</a:t>
            </a:r>
            <a:endParaRPr lang="en-US" dirty="0" smtClean="0"/>
          </a:p>
          <a:p>
            <a:r>
              <a:rPr lang="fa-IR" dirty="0" smtClean="0"/>
              <a:t>من تصمیم گرفتم به پدرم بگویم که ماشین به کمی تعمیر </a:t>
            </a:r>
            <a:r>
              <a:rPr lang="fa-IR" dirty="0" smtClean="0"/>
              <a:t>نیاز </a:t>
            </a:r>
            <a:r>
              <a:rPr lang="fa-IR" dirty="0" smtClean="0"/>
              <a:t>داشت واینکه کار تعمیر بیشتر از انچه که انتظار میرفته طول کشیده است. </a:t>
            </a:r>
          </a:p>
          <a:p>
            <a:endParaRPr lang="fa-IR" dirty="0"/>
          </a:p>
          <a:p>
            <a:endParaRPr lang="fa-IR" dirty="0" smtClean="0"/>
          </a:p>
          <a:p>
            <a:endParaRPr lang="fa-IR" dirty="0"/>
          </a:p>
          <a:p>
            <a:endParaRPr lang="fa-IR" dirty="0" smtClean="0"/>
          </a:p>
          <a:p>
            <a:endParaRPr lang="en-US" dirty="0"/>
          </a:p>
        </p:txBody>
      </p:sp>
    </p:spTree>
    <p:extLst>
      <p:ext uri="{BB962C8B-B14F-4D97-AF65-F5344CB8AC3E}">
        <p14:creationId xmlns:p14="http://schemas.microsoft.com/office/powerpoint/2010/main" val="1513665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پیاده روی طولانی تا خانه </a:t>
            </a:r>
            <a:endParaRPr lang="en-US" dirty="0"/>
          </a:p>
        </p:txBody>
      </p:sp>
      <p:sp>
        <p:nvSpPr>
          <p:cNvPr id="3" name="Content Placeholder 2"/>
          <p:cNvSpPr>
            <a:spLocks noGrp="1"/>
          </p:cNvSpPr>
          <p:nvPr>
            <p:ph sz="half" idx="1"/>
          </p:nvPr>
        </p:nvSpPr>
        <p:spPr/>
        <p:txBody>
          <a:bodyPr/>
          <a:lstStyle/>
          <a:p>
            <a:r>
              <a:rPr lang="en-US" dirty="0" smtClean="0"/>
              <a:t>I drove up to the place where we had planned to meet and saw Dad waiting patiently on the corner .</a:t>
            </a:r>
          </a:p>
          <a:p>
            <a:r>
              <a:rPr lang="en-US" dirty="0" smtClean="0"/>
              <a:t>I apologize for being late and told him that </a:t>
            </a:r>
            <a:r>
              <a:rPr lang="en-US" dirty="0" err="1" smtClean="0"/>
              <a:t>I,d</a:t>
            </a:r>
            <a:r>
              <a:rPr lang="en-US" dirty="0" smtClean="0"/>
              <a:t> come as quickly as I could ,but the car had needed some major repairs .</a:t>
            </a:r>
            <a:r>
              <a:rPr lang="en-US" dirty="0" err="1" smtClean="0"/>
              <a:t>i,ll</a:t>
            </a:r>
            <a:r>
              <a:rPr lang="en-US" dirty="0" smtClean="0"/>
              <a:t> never forget the look he gave me.</a:t>
            </a:r>
            <a:endParaRPr lang="en-US" dirty="0"/>
          </a:p>
        </p:txBody>
      </p:sp>
      <p:sp>
        <p:nvSpPr>
          <p:cNvPr id="4" name="Content Placeholder 3"/>
          <p:cNvSpPr>
            <a:spLocks noGrp="1"/>
          </p:cNvSpPr>
          <p:nvPr>
            <p:ph sz="half" idx="2"/>
          </p:nvPr>
        </p:nvSpPr>
        <p:spPr/>
        <p:txBody>
          <a:bodyPr/>
          <a:lstStyle/>
          <a:p>
            <a:pPr marL="0" indent="0" algn="r" rtl="1">
              <a:buNone/>
            </a:pPr>
            <a:r>
              <a:rPr lang="fa-IR" dirty="0" smtClean="0"/>
              <a:t>من رانندگی کردم </a:t>
            </a:r>
            <a:r>
              <a:rPr lang="fa-IR" dirty="0" smtClean="0"/>
              <a:t>تاانجایی </a:t>
            </a:r>
            <a:r>
              <a:rPr lang="fa-IR" dirty="0" smtClean="0"/>
              <a:t>که با پدرم قرار گذاشته بودیم ودیدم که پدرم صبورانه گوشه ای منتظر ایستاده بود.</a:t>
            </a:r>
          </a:p>
          <a:p>
            <a:pPr marL="0" indent="0" algn="r" rtl="1">
              <a:buNone/>
            </a:pPr>
            <a:endParaRPr lang="fa-IR" dirty="0"/>
          </a:p>
          <a:p>
            <a:pPr marL="0" indent="0" algn="r" rtl="1">
              <a:buNone/>
            </a:pPr>
            <a:r>
              <a:rPr lang="fa-IR" dirty="0" smtClean="0"/>
              <a:t>من بخاطر تاخیرم معذرت خواهی کردم  و به او گفتم که من بمحض ممکن تا انجا که امکان داشت سریع امدم واما ماشین نیاز به تعمیرات اساسی داشت برای همین طول کشید. من هرگز نگاهی که پدرم بمن کرد فراموش نمیکنم.</a:t>
            </a:r>
          </a:p>
          <a:p>
            <a:pPr marL="0" indent="0" algn="r" rtl="1">
              <a:buNone/>
            </a:pPr>
            <a:endParaRPr lang="en-US" dirty="0"/>
          </a:p>
        </p:txBody>
      </p:sp>
    </p:spTree>
    <p:extLst>
      <p:ext uri="{BB962C8B-B14F-4D97-AF65-F5344CB8AC3E}">
        <p14:creationId xmlns:p14="http://schemas.microsoft.com/office/powerpoint/2010/main" val="3994744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Lesson 14 </a:t>
            </a:r>
            <a:endParaRPr lang="en-US" dirty="0"/>
          </a:p>
        </p:txBody>
      </p:sp>
      <p:sp>
        <p:nvSpPr>
          <p:cNvPr id="3" name="Subtitle 2"/>
          <p:cNvSpPr>
            <a:spLocks noGrp="1"/>
          </p:cNvSpPr>
          <p:nvPr>
            <p:ph type="subTitle" idx="1"/>
          </p:nvPr>
        </p:nvSpPr>
        <p:spPr/>
        <p:txBody>
          <a:bodyPr/>
          <a:lstStyle/>
          <a:p>
            <a:r>
              <a:rPr lang="fa-IR" dirty="0" smtClean="0"/>
              <a:t>درس 14 </a:t>
            </a:r>
            <a:endParaRPr lang="en-US" dirty="0"/>
          </a:p>
        </p:txBody>
      </p:sp>
    </p:spTree>
    <p:extLst>
      <p:ext uri="{BB962C8B-B14F-4D97-AF65-F5344CB8AC3E}">
        <p14:creationId xmlns:p14="http://schemas.microsoft.com/office/powerpoint/2010/main" val="4058670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600" b="1" dirty="0" smtClean="0"/>
              <a:t>WORD STUDY </a:t>
            </a:r>
            <a:br>
              <a:rPr lang="en-US" sz="1600" b="1" dirty="0" smtClean="0"/>
            </a:br>
            <a:r>
              <a:rPr lang="fa-IR" sz="1600" b="1" dirty="0" smtClean="0"/>
              <a:t>کلمات مورد مطالعه </a:t>
            </a:r>
            <a:br>
              <a:rPr lang="fa-IR" sz="1600" b="1" dirty="0" smtClean="0"/>
            </a:br>
            <a:endParaRPr lang="en-US" sz="1600" b="1" dirty="0"/>
          </a:p>
        </p:txBody>
      </p:sp>
      <p:sp>
        <p:nvSpPr>
          <p:cNvPr id="3" name="Subtitle 2"/>
          <p:cNvSpPr>
            <a:spLocks noGrp="1"/>
          </p:cNvSpPr>
          <p:nvPr>
            <p:ph type="subTitle" idx="1"/>
          </p:nvPr>
        </p:nvSpPr>
        <p:spPr/>
        <p:txBody>
          <a:bodyPr>
            <a:noAutofit/>
          </a:bodyPr>
          <a:lstStyle/>
          <a:p>
            <a:pPr algn="just"/>
            <a:r>
              <a:rPr lang="en-US" sz="1600" b="1" dirty="0">
                <a:cs typeface="+mj-cs"/>
              </a:rPr>
              <a:t> </a:t>
            </a:r>
            <a:r>
              <a:rPr lang="en-US" sz="1600" b="1" dirty="0" smtClean="0">
                <a:cs typeface="+mj-cs"/>
              </a:rPr>
              <a:t>remote=  </a:t>
            </a:r>
            <a:r>
              <a:rPr lang="fa-IR" sz="1600" b="1" dirty="0" smtClean="0">
                <a:cs typeface="+mj-cs"/>
              </a:rPr>
              <a:t>توصیف میکند یک ناحیه یا خانه یا دهکده دورافتاده ازشهر یا شهرک / دورترین نقطه </a:t>
            </a:r>
          </a:p>
          <a:p>
            <a:pPr algn="just"/>
            <a:r>
              <a:rPr lang="en-US" sz="1600" b="1" dirty="0" err="1" smtClean="0">
                <a:cs typeface="+mj-cs"/>
              </a:rPr>
              <a:t>Oppurtunity</a:t>
            </a:r>
            <a:r>
              <a:rPr lang="en-US" sz="1600" b="1" dirty="0" smtClean="0">
                <a:cs typeface="+mj-cs"/>
              </a:rPr>
              <a:t>=</a:t>
            </a:r>
            <a:r>
              <a:rPr lang="fa-IR" sz="1600" b="1" dirty="0" smtClean="0">
                <a:cs typeface="+mj-cs"/>
              </a:rPr>
              <a:t>یک موقعیت که شما شانس انجام کاری دارید/ موقعیت / شانس وفرصت </a:t>
            </a:r>
            <a:endParaRPr lang="en-US" sz="1600" b="1" dirty="0">
              <a:cs typeface="+mj-cs"/>
            </a:endParaRPr>
          </a:p>
          <a:p>
            <a:pPr algn="just"/>
            <a:r>
              <a:rPr lang="en-US" sz="1600" b="1" dirty="0" smtClean="0">
                <a:cs typeface="+mj-cs"/>
              </a:rPr>
              <a:t>Readily=</a:t>
            </a:r>
            <a:r>
              <a:rPr lang="fa-IR" sz="1600" b="1" dirty="0" smtClean="0">
                <a:cs typeface="+mj-cs"/>
              </a:rPr>
              <a:t>سریع /فوری / پذیرفتن بدون هیچ مشکلی </a:t>
            </a:r>
          </a:p>
          <a:p>
            <a:pPr algn="just"/>
            <a:r>
              <a:rPr lang="en-US" sz="1600" b="1" dirty="0" smtClean="0">
                <a:cs typeface="+mj-cs"/>
              </a:rPr>
              <a:t>Apologize= </a:t>
            </a:r>
            <a:r>
              <a:rPr lang="fa-IR" sz="1600" b="1" dirty="0" smtClean="0">
                <a:cs typeface="+mj-cs"/>
              </a:rPr>
              <a:t>معذرت خواهی کردن </a:t>
            </a:r>
          </a:p>
          <a:p>
            <a:pPr algn="just"/>
            <a:r>
              <a:rPr lang="en-US" sz="1600" b="1" dirty="0" smtClean="0">
                <a:cs typeface="+mj-cs"/>
              </a:rPr>
              <a:t>Confess=\</a:t>
            </a:r>
            <a:r>
              <a:rPr lang="en-US" sz="1600" b="1" dirty="0" err="1" smtClean="0">
                <a:cs typeface="+mj-cs"/>
              </a:rPr>
              <a:t>bdvt</a:t>
            </a:r>
            <a:r>
              <a:rPr lang="fa-IR" sz="1600" b="1" dirty="0" smtClean="0">
                <a:cs typeface="+mj-cs"/>
              </a:rPr>
              <a:t>اعتراف کردن/ احساس شرم وگناه درمورد کار اشتباهتان </a:t>
            </a:r>
          </a:p>
          <a:p>
            <a:pPr algn="just"/>
            <a:r>
              <a:rPr lang="en-US" sz="1600" b="1" dirty="0" smtClean="0">
                <a:cs typeface="+mj-cs"/>
              </a:rPr>
              <a:t>Protest = </a:t>
            </a:r>
            <a:r>
              <a:rPr lang="fa-IR" sz="1600" b="1" dirty="0" smtClean="0">
                <a:cs typeface="+mj-cs"/>
              </a:rPr>
              <a:t>اعتراض کردن/شکایت وگلایه وبیان نارضایتی </a:t>
            </a:r>
          </a:p>
          <a:p>
            <a:pPr algn="just"/>
            <a:r>
              <a:rPr lang="en-US" sz="1600" b="1" dirty="0" smtClean="0">
                <a:cs typeface="+mj-cs"/>
              </a:rPr>
              <a:t>Distressing =  </a:t>
            </a:r>
            <a:r>
              <a:rPr lang="fa-IR" sz="1600" b="1" dirty="0" smtClean="0">
                <a:cs typeface="+mj-cs"/>
              </a:rPr>
              <a:t>ناراحت کننده </a:t>
            </a:r>
          </a:p>
          <a:p>
            <a:pPr algn="just"/>
            <a:r>
              <a:rPr lang="en-US" sz="1600" b="1" dirty="0" smtClean="0">
                <a:cs typeface="+mj-cs"/>
              </a:rPr>
              <a:t>Plead= = </a:t>
            </a:r>
            <a:r>
              <a:rPr lang="fa-IR" sz="1600" b="1" dirty="0" smtClean="0">
                <a:cs typeface="+mj-cs"/>
              </a:rPr>
              <a:t>التماس کردن / لابه وخواهش کردن </a:t>
            </a:r>
          </a:p>
          <a:p>
            <a:pPr algn="just"/>
            <a:r>
              <a:rPr lang="en-US" sz="1600" b="1" dirty="0" smtClean="0">
                <a:cs typeface="+mj-cs"/>
              </a:rPr>
              <a:t>Drop=  </a:t>
            </a:r>
            <a:r>
              <a:rPr lang="fa-IR" sz="1600" b="1" dirty="0" smtClean="0">
                <a:cs typeface="+mj-cs"/>
              </a:rPr>
              <a:t>رها کردن/ ول کردن </a:t>
            </a:r>
          </a:p>
          <a:p>
            <a:pPr algn="just"/>
            <a:endParaRPr lang="fa-IR" sz="1600" b="1" dirty="0">
              <a:cs typeface="+mj-cs"/>
            </a:endParaRPr>
          </a:p>
          <a:p>
            <a:pPr algn="just" rtl="1"/>
            <a:r>
              <a:rPr lang="fa-IR" sz="1600" b="1" dirty="0" smtClean="0">
                <a:cs typeface="+mj-cs"/>
              </a:rPr>
              <a:t>صهمم</a:t>
            </a:r>
            <a:endParaRPr lang="en-US" sz="1600" b="1" dirty="0">
              <a:cs typeface="+mj-cs"/>
            </a:endParaRPr>
          </a:p>
        </p:txBody>
      </p:sp>
    </p:spTree>
    <p:extLst>
      <p:ext uri="{BB962C8B-B14F-4D97-AF65-F5344CB8AC3E}">
        <p14:creationId xmlns:p14="http://schemas.microsoft.com/office/powerpoint/2010/main" val="1450909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1600" b="1" dirty="0" smtClean="0"/>
              <a:t>WORD STUDY </a:t>
            </a:r>
            <a:endParaRPr lang="en-US" sz="1600" b="1" dirty="0"/>
          </a:p>
        </p:txBody>
      </p:sp>
      <p:sp>
        <p:nvSpPr>
          <p:cNvPr id="3" name="Subtitle 2"/>
          <p:cNvSpPr>
            <a:spLocks noGrp="1"/>
          </p:cNvSpPr>
          <p:nvPr>
            <p:ph type="subTitle" idx="1"/>
          </p:nvPr>
        </p:nvSpPr>
        <p:spPr/>
        <p:txBody>
          <a:bodyPr>
            <a:noAutofit/>
          </a:bodyPr>
          <a:lstStyle/>
          <a:p>
            <a:pPr algn="just"/>
            <a:r>
              <a:rPr lang="en-US" sz="1600" b="1" dirty="0">
                <a:cs typeface="+mj-cs"/>
              </a:rPr>
              <a:t>Distressing =  </a:t>
            </a:r>
            <a:r>
              <a:rPr lang="fa-IR" sz="1600" b="1" dirty="0">
                <a:cs typeface="+mj-cs"/>
              </a:rPr>
              <a:t>ناراحت کننده </a:t>
            </a:r>
          </a:p>
          <a:p>
            <a:pPr algn="just"/>
            <a:r>
              <a:rPr lang="en-US" sz="1600" b="1" dirty="0">
                <a:cs typeface="+mj-cs"/>
              </a:rPr>
              <a:t>Plead= = </a:t>
            </a:r>
            <a:r>
              <a:rPr lang="fa-IR" sz="1600" b="1" dirty="0">
                <a:cs typeface="+mj-cs"/>
              </a:rPr>
              <a:t>التماس کردن / لابه وخواهش کردن </a:t>
            </a:r>
          </a:p>
          <a:p>
            <a:pPr algn="just"/>
            <a:r>
              <a:rPr lang="en-US" sz="1600" b="1" dirty="0">
                <a:cs typeface="+mj-cs"/>
              </a:rPr>
              <a:t>Drop=  </a:t>
            </a:r>
            <a:r>
              <a:rPr lang="fa-IR" sz="1600" b="1" dirty="0">
                <a:cs typeface="+mj-cs"/>
              </a:rPr>
              <a:t>رها کردن/ ول کردن </a:t>
            </a:r>
            <a:endParaRPr lang="en-US" sz="1600" b="1" dirty="0">
              <a:cs typeface="+mj-cs"/>
            </a:endParaRPr>
          </a:p>
          <a:p>
            <a:pPr algn="l"/>
            <a:r>
              <a:rPr lang="en-US" sz="1600" b="1" dirty="0" smtClean="0">
                <a:cs typeface="+mj-cs"/>
              </a:rPr>
              <a:t>Canterbury = </a:t>
            </a:r>
            <a:r>
              <a:rPr lang="fa-IR" sz="1600" b="1" dirty="0" smtClean="0">
                <a:cs typeface="+mj-cs"/>
              </a:rPr>
              <a:t>شهر تاریخی کاتدرال واقع در  انگلستان </a:t>
            </a:r>
            <a:endParaRPr lang="en-US" sz="1600" b="1" dirty="0" smtClean="0">
              <a:cs typeface="+mj-cs"/>
            </a:endParaRPr>
          </a:p>
          <a:p>
            <a:endParaRPr lang="en-US" sz="1600" b="1" dirty="0">
              <a:cs typeface="+mj-cs"/>
            </a:endParaRPr>
          </a:p>
          <a:p>
            <a:endParaRPr lang="en-US" sz="1600" b="1" dirty="0" smtClean="0">
              <a:cs typeface="+mj-cs"/>
            </a:endParaRPr>
          </a:p>
          <a:p>
            <a:endParaRPr lang="en-US" sz="1600" b="1" dirty="0">
              <a:cs typeface="+mj-cs"/>
            </a:endParaRPr>
          </a:p>
          <a:p>
            <a:endParaRPr lang="en-US" sz="1600" b="1" dirty="0" smtClean="0">
              <a:cs typeface="+mj-cs"/>
            </a:endParaRPr>
          </a:p>
          <a:p>
            <a:endParaRPr lang="en-US" sz="1600" b="1" dirty="0">
              <a:cs typeface="+mj-cs"/>
            </a:endParaRPr>
          </a:p>
          <a:p>
            <a:endParaRPr lang="en-US" sz="1600" b="1" dirty="0" smtClean="0">
              <a:cs typeface="+mj-cs"/>
            </a:endParaRPr>
          </a:p>
          <a:p>
            <a:endParaRPr lang="en-US" sz="1600" b="1" dirty="0">
              <a:cs typeface="+mj-cs"/>
            </a:endParaRPr>
          </a:p>
          <a:p>
            <a:pPr marL="457200" indent="-457200">
              <a:buFont typeface="+mj-lt"/>
              <a:buAutoNum type="arabicPeriod"/>
            </a:pPr>
            <a:endParaRPr lang="en-US" sz="1600" b="1" dirty="0">
              <a:cs typeface="+mj-cs"/>
            </a:endParaRPr>
          </a:p>
          <a:p>
            <a:endParaRPr lang="en-US" sz="1600" b="1" dirty="0" smtClean="0">
              <a:cs typeface="+mj-cs"/>
            </a:endParaRPr>
          </a:p>
          <a:p>
            <a:endParaRPr lang="en-US" sz="1600" b="1" dirty="0">
              <a:cs typeface="+mj-cs"/>
            </a:endParaRPr>
          </a:p>
          <a:p>
            <a:endParaRPr lang="en-US" sz="1600" b="1" dirty="0" smtClean="0">
              <a:cs typeface="+mj-cs"/>
            </a:endParaRPr>
          </a:p>
          <a:p>
            <a:endParaRPr lang="en-US" sz="1600" b="1" dirty="0">
              <a:cs typeface="+mj-cs"/>
            </a:endParaRPr>
          </a:p>
        </p:txBody>
      </p:sp>
    </p:spTree>
    <p:extLst>
      <p:ext uri="{BB962C8B-B14F-4D97-AF65-F5344CB8AC3E}">
        <p14:creationId xmlns:p14="http://schemas.microsoft.com/office/powerpoint/2010/main" val="236215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LONG WALK TO HOME</a:t>
            </a:r>
            <a:endParaRPr lang="en-US" dirty="0"/>
          </a:p>
        </p:txBody>
      </p:sp>
      <p:sp>
        <p:nvSpPr>
          <p:cNvPr id="3" name="Subtitle 2"/>
          <p:cNvSpPr>
            <a:spLocks noGrp="1"/>
          </p:cNvSpPr>
          <p:nvPr>
            <p:ph type="subTitle" idx="1"/>
          </p:nvPr>
        </p:nvSpPr>
        <p:spPr/>
        <p:txBody>
          <a:bodyPr/>
          <a:lstStyle/>
          <a:p>
            <a:r>
              <a:rPr lang="fa-IR" dirty="0" smtClean="0"/>
              <a:t>پیاده روی طولانی تا خانه </a:t>
            </a:r>
            <a:endParaRPr lang="en-US" dirty="0"/>
          </a:p>
        </p:txBody>
      </p:sp>
    </p:spTree>
    <p:extLst>
      <p:ext uri="{BB962C8B-B14F-4D97-AF65-F5344CB8AC3E}">
        <p14:creationId xmlns:p14="http://schemas.microsoft.com/office/powerpoint/2010/main" val="1350229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dirty="0" smtClean="0"/>
              <a:t>A long walk home </a:t>
            </a:r>
            <a:br>
              <a:rPr lang="en-US" dirty="0" smtClean="0"/>
            </a:br>
            <a:r>
              <a:rPr lang="fa-IR" dirty="0" smtClean="0"/>
              <a:t>پیاده روی طولانی تا خانه </a:t>
            </a:r>
            <a:endParaRPr lang="en-US" dirty="0"/>
          </a:p>
        </p:txBody>
      </p:sp>
      <p:sp>
        <p:nvSpPr>
          <p:cNvPr id="3" name="Content Placeholder 2"/>
          <p:cNvSpPr>
            <a:spLocks noGrp="1"/>
          </p:cNvSpPr>
          <p:nvPr>
            <p:ph sz="half" idx="1"/>
          </p:nvPr>
        </p:nvSpPr>
        <p:spPr>
          <a:xfrm>
            <a:off x="990600" y="1825625"/>
            <a:ext cx="5181600" cy="4351338"/>
          </a:xfrm>
        </p:spPr>
        <p:txBody>
          <a:bodyPr/>
          <a:lstStyle/>
          <a:p>
            <a:pPr rtl="1"/>
            <a:r>
              <a:rPr lang="en-US" dirty="0"/>
              <a:t>I grew up in the south of England in a small city called </a:t>
            </a:r>
            <a:r>
              <a:rPr lang="en-US" dirty="0" smtClean="0"/>
              <a:t>Canterbury</a:t>
            </a:r>
          </a:p>
          <a:p>
            <a:pPr rtl="1"/>
            <a:r>
              <a:rPr lang="en-US" dirty="0" smtClean="0"/>
              <a:t>.</a:t>
            </a:r>
            <a:r>
              <a:rPr lang="en-US" dirty="0" err="1" smtClean="0"/>
              <a:t>i</a:t>
            </a:r>
            <a:r>
              <a:rPr lang="en-US" dirty="0" smtClean="0"/>
              <a:t> was 16,when one morning ,my father told me </a:t>
            </a:r>
            <a:r>
              <a:rPr lang="en-US" dirty="0" err="1" smtClean="0"/>
              <a:t>icould</a:t>
            </a:r>
            <a:r>
              <a:rPr lang="en-US" dirty="0" smtClean="0"/>
              <a:t> drive him into a remote village called </a:t>
            </a:r>
            <a:r>
              <a:rPr lang="en-US" dirty="0" err="1" smtClean="0"/>
              <a:t>Blean</a:t>
            </a:r>
            <a:r>
              <a:rPr lang="en-US" dirty="0" smtClean="0"/>
              <a:t> ,a bout 18 miles a way , on the condition that I take the car into be serviced at a nearby garage.  </a:t>
            </a:r>
            <a:r>
              <a:rPr lang="fa-IR" dirty="0" smtClean="0"/>
              <a:t> </a:t>
            </a:r>
            <a:endParaRPr lang="en-US" dirty="0"/>
          </a:p>
        </p:txBody>
      </p:sp>
      <p:sp>
        <p:nvSpPr>
          <p:cNvPr id="4" name="Content Placeholder 3"/>
          <p:cNvSpPr>
            <a:spLocks noGrp="1"/>
          </p:cNvSpPr>
          <p:nvPr>
            <p:ph sz="half" idx="2"/>
          </p:nvPr>
        </p:nvSpPr>
        <p:spPr/>
        <p:txBody>
          <a:bodyPr/>
          <a:lstStyle/>
          <a:p>
            <a:pPr marL="0" indent="0" algn="r" rtl="1">
              <a:buNone/>
            </a:pPr>
            <a:r>
              <a:rPr lang="fa-IR" dirty="0" smtClean="0"/>
              <a:t>من در کانتربری شهرکوچکی در جنوب انگلستان بزرگ شدم.</a:t>
            </a:r>
          </a:p>
          <a:p>
            <a:pPr marL="0" indent="0" algn="r" rtl="1">
              <a:buNone/>
            </a:pPr>
            <a:r>
              <a:rPr lang="fa-IR" dirty="0" smtClean="0"/>
              <a:t>من 16 ساله بودم وقتی که یک روز صبح پدرم بمن گفت که میتوانم برای او رانندگی کنم واورا به بلین دهکده دور افتاده ای که تقریبا 18 ماییل دورتر از کانتربری بود ببرم.بهشرط اینکه ماشین را برای سرویس شدن به گاراز نزدیک انجا ببرم.</a:t>
            </a:r>
            <a:endParaRPr lang="en-US" dirty="0"/>
          </a:p>
        </p:txBody>
      </p:sp>
    </p:spTree>
    <p:extLst>
      <p:ext uri="{BB962C8B-B14F-4D97-AF65-F5344CB8AC3E}">
        <p14:creationId xmlns:p14="http://schemas.microsoft.com/office/powerpoint/2010/main" val="2061949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پیاده روی طولانی تا خانه </a:t>
            </a:r>
            <a:br>
              <a:rPr lang="fa-IR" dirty="0" smtClean="0"/>
            </a:br>
            <a:endParaRPr lang="en-US" dirty="0"/>
          </a:p>
        </p:txBody>
      </p:sp>
      <p:sp>
        <p:nvSpPr>
          <p:cNvPr id="3" name="Content Placeholder 2"/>
          <p:cNvSpPr>
            <a:spLocks noGrp="1"/>
          </p:cNvSpPr>
          <p:nvPr>
            <p:ph sz="half" idx="1"/>
          </p:nvPr>
        </p:nvSpPr>
        <p:spPr/>
        <p:txBody>
          <a:bodyPr/>
          <a:lstStyle/>
          <a:p>
            <a:r>
              <a:rPr lang="en-US" dirty="0" smtClean="0"/>
              <a:t>Having just learned to drive and hardly ever having the </a:t>
            </a:r>
            <a:r>
              <a:rPr lang="en-US" dirty="0" err="1" smtClean="0"/>
              <a:t>oppprtunity</a:t>
            </a:r>
            <a:r>
              <a:rPr lang="en-US" dirty="0" smtClean="0"/>
              <a:t> to use the car ,I readily accepted.</a:t>
            </a:r>
          </a:p>
          <a:p>
            <a:r>
              <a:rPr lang="en-US" dirty="0" smtClean="0"/>
              <a:t>I drove dad into </a:t>
            </a:r>
            <a:r>
              <a:rPr lang="en-US" dirty="0" err="1" smtClean="0"/>
              <a:t>Blean</a:t>
            </a:r>
            <a:r>
              <a:rPr lang="en-US" dirty="0" smtClean="0"/>
              <a:t> and promised to pick him up at 4 </a:t>
            </a:r>
            <a:r>
              <a:rPr lang="en-US" dirty="0" err="1" smtClean="0"/>
              <a:t>p.m.,then</a:t>
            </a:r>
            <a:r>
              <a:rPr lang="en-US" dirty="0" smtClean="0"/>
              <a:t> drove to a nearby garage and dropped off the car.</a:t>
            </a:r>
            <a:endParaRPr lang="en-US" dirty="0"/>
          </a:p>
        </p:txBody>
      </p:sp>
      <p:sp>
        <p:nvSpPr>
          <p:cNvPr id="4" name="Content Placeholder 3"/>
          <p:cNvSpPr>
            <a:spLocks noGrp="1"/>
          </p:cNvSpPr>
          <p:nvPr>
            <p:ph sz="half" idx="2"/>
          </p:nvPr>
        </p:nvSpPr>
        <p:spPr/>
        <p:txBody>
          <a:bodyPr/>
          <a:lstStyle/>
          <a:p>
            <a:r>
              <a:rPr lang="fa-IR" dirty="0" smtClean="0"/>
              <a:t>فقط داشتن فرصتی برای یادگرفتن رانندگی وفرصت اندکی برای استفاده کردن از ماشین .من به سرعت پذیرفتم.</a:t>
            </a:r>
          </a:p>
          <a:p>
            <a:endParaRPr lang="fa-IR" dirty="0"/>
          </a:p>
          <a:p>
            <a:r>
              <a:rPr lang="fa-IR" dirty="0" smtClean="0"/>
              <a:t>من تا بلین برای پدر رانندگی کردم وقول دادم به پدر که برگردم درساعت 4 عصر و سپس ماشین رابرای سرویس شدن به گازاز نزدیکی ببرم وانجا بگذارم.</a:t>
            </a:r>
            <a:endParaRPr lang="en-US" dirty="0"/>
          </a:p>
        </p:txBody>
      </p:sp>
    </p:spTree>
    <p:extLst>
      <p:ext uri="{BB962C8B-B14F-4D97-AF65-F5344CB8AC3E}">
        <p14:creationId xmlns:p14="http://schemas.microsoft.com/office/powerpoint/2010/main" val="102719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پیاده روی طولانی تا خانه </a:t>
            </a:r>
            <a:endParaRPr lang="en-US" dirty="0"/>
          </a:p>
        </p:txBody>
      </p:sp>
      <p:sp>
        <p:nvSpPr>
          <p:cNvPr id="3" name="Content Placeholder 2"/>
          <p:cNvSpPr>
            <a:spLocks noGrp="1"/>
          </p:cNvSpPr>
          <p:nvPr>
            <p:ph sz="half" idx="1"/>
          </p:nvPr>
        </p:nvSpPr>
        <p:spPr>
          <a:xfrm>
            <a:off x="838200" y="1825625"/>
            <a:ext cx="5181600" cy="4351338"/>
          </a:xfrm>
        </p:spPr>
        <p:txBody>
          <a:bodyPr/>
          <a:lstStyle/>
          <a:p>
            <a:r>
              <a:rPr lang="en-US" dirty="0" smtClean="0"/>
              <a:t>Because I had a few free hours ,I decided to catch a couple of movies at a theater near the garage .</a:t>
            </a:r>
          </a:p>
          <a:p>
            <a:endParaRPr lang="en-US" dirty="0"/>
          </a:p>
          <a:p>
            <a:r>
              <a:rPr lang="en-US" dirty="0" err="1" smtClean="0"/>
              <a:t>However,I</a:t>
            </a:r>
            <a:r>
              <a:rPr lang="en-US" dirty="0" smtClean="0"/>
              <a:t> became so interested in the films that I didn’t pay attention to the time. </a:t>
            </a:r>
            <a:endParaRPr lang="en-US" dirty="0"/>
          </a:p>
        </p:txBody>
      </p:sp>
      <p:sp>
        <p:nvSpPr>
          <p:cNvPr id="4" name="Content Placeholder 3"/>
          <p:cNvSpPr>
            <a:spLocks noGrp="1"/>
          </p:cNvSpPr>
          <p:nvPr>
            <p:ph sz="half" idx="2"/>
          </p:nvPr>
        </p:nvSpPr>
        <p:spPr/>
        <p:txBody>
          <a:bodyPr/>
          <a:lstStyle/>
          <a:p>
            <a:pPr marL="0" indent="0">
              <a:buNone/>
            </a:pPr>
            <a:r>
              <a:rPr lang="fa-IR" dirty="0" smtClean="0"/>
              <a:t>بخاطر اینکه من فقط چند ساعت وقت ازاد داشتم وزیاد نبود من تصمیم گرفتم که دوتا  فیلم در تیاتر نزدیک گاراز ببینم .</a:t>
            </a:r>
          </a:p>
          <a:p>
            <a:pPr marL="0" indent="0">
              <a:buNone/>
            </a:pPr>
            <a:endParaRPr lang="fa-IR" dirty="0"/>
          </a:p>
          <a:p>
            <a:pPr marL="0" indent="0">
              <a:buNone/>
            </a:pPr>
            <a:endParaRPr lang="fa-IR" dirty="0"/>
          </a:p>
          <a:p>
            <a:pPr marL="0" indent="0">
              <a:buNone/>
            </a:pPr>
            <a:r>
              <a:rPr lang="fa-IR" dirty="0" smtClean="0"/>
              <a:t>به هرحال من بقدری شیفته وجذب فیلم ها شدم که اصلا متوجه زمان نشدم.</a:t>
            </a:r>
          </a:p>
          <a:p>
            <a:pPr marL="0" indent="0">
              <a:buNone/>
            </a:pPr>
            <a:r>
              <a:rPr lang="fa-IR" dirty="0" smtClean="0"/>
              <a:t> </a:t>
            </a:r>
            <a:endParaRPr lang="en-US" dirty="0"/>
          </a:p>
        </p:txBody>
      </p:sp>
    </p:spTree>
    <p:extLst>
      <p:ext uri="{BB962C8B-B14F-4D97-AF65-F5344CB8AC3E}">
        <p14:creationId xmlns:p14="http://schemas.microsoft.com/office/powerpoint/2010/main" val="1329254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a:bodyPr>
          <a:lstStyle/>
          <a:p>
            <a:pPr marL="0" indent="0">
              <a:buNone/>
            </a:pPr>
            <a:r>
              <a:rPr lang="en-US" b="1" i="1" dirty="0" smtClean="0"/>
              <a:t>.</a:t>
            </a:r>
            <a:r>
              <a:rPr lang="en-US" b="1" i="1" dirty="0"/>
              <a:t>when the last movie had finished , I looked down at my watch .it was six </a:t>
            </a:r>
            <a:r>
              <a:rPr lang="en-US" b="1" i="1" dirty="0" err="1"/>
              <a:t>o,clock</a:t>
            </a:r>
            <a:r>
              <a:rPr lang="en-US" b="1" i="1" dirty="0"/>
              <a:t> .</a:t>
            </a:r>
            <a:r>
              <a:rPr lang="en-US" b="1" i="1" dirty="0" err="1"/>
              <a:t>i</a:t>
            </a:r>
            <a:r>
              <a:rPr lang="en-US" b="1" i="1" dirty="0"/>
              <a:t> was two hours </a:t>
            </a:r>
            <a:r>
              <a:rPr lang="en-US" b="1" i="1" dirty="0" smtClean="0"/>
              <a:t>late.</a:t>
            </a:r>
            <a:endParaRPr lang="en-US" b="1" i="1" dirty="0"/>
          </a:p>
          <a:p>
            <a:endParaRPr lang="en-US" dirty="0"/>
          </a:p>
        </p:txBody>
      </p:sp>
      <p:sp>
        <p:nvSpPr>
          <p:cNvPr id="4" name="Content Placeholder 3"/>
          <p:cNvSpPr>
            <a:spLocks noGrp="1"/>
          </p:cNvSpPr>
          <p:nvPr>
            <p:ph sz="half" idx="2"/>
          </p:nvPr>
        </p:nvSpPr>
        <p:spPr/>
        <p:txBody>
          <a:bodyPr>
            <a:normAutofit/>
          </a:bodyPr>
          <a:lstStyle/>
          <a:p>
            <a:pPr algn="r" rtl="1"/>
            <a:r>
              <a:rPr lang="fa-IR" dirty="0" smtClean="0"/>
              <a:t>وقتی اخرین فیلم تمام شد . من به ساعتم نگاه کردم .ساعت 6 عصر بود ومن دو ساعت دیر کرده بودم .</a:t>
            </a:r>
            <a:endParaRPr lang="en-US" dirty="0"/>
          </a:p>
        </p:txBody>
      </p:sp>
    </p:spTree>
    <p:extLst>
      <p:ext uri="{BB962C8B-B14F-4D97-AF65-F5344CB8AC3E}">
        <p14:creationId xmlns:p14="http://schemas.microsoft.com/office/powerpoint/2010/main" val="3823357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3586</TotalTime>
  <Words>723</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درس زبان عمومی                        </vt:lpstr>
      <vt:lpstr>Lesson 14 </vt:lpstr>
      <vt:lpstr>WORD STUDY  کلمات مورد مطالعه  </vt:lpstr>
      <vt:lpstr>WORD STUDY </vt:lpstr>
      <vt:lpstr>A LONG WALK TO HOME</vt:lpstr>
      <vt:lpstr>A long walk home  پیاده روی طولانی تا خانه </vt:lpstr>
      <vt:lpstr>پیاده روی طولانی تا خانه  </vt:lpstr>
      <vt:lpstr>پیاده روی طولانی تا خانه </vt:lpstr>
      <vt:lpstr>PowerPoint Presentation</vt:lpstr>
      <vt:lpstr> پیاده روی طولانی تا خانه </vt:lpstr>
      <vt:lpstr>پیاده روی طولانی تا خانه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یک پیاده روی طولانی تا خانه</dc:title>
  <dc:creator>Windows User</dc:creator>
  <cp:lastModifiedBy>Windows User</cp:lastModifiedBy>
  <cp:revision>29</cp:revision>
  <dcterms:created xsi:type="dcterms:W3CDTF">2020-03-11T10:17:56Z</dcterms:created>
  <dcterms:modified xsi:type="dcterms:W3CDTF">2020-03-15T10:41:03Z</dcterms:modified>
</cp:coreProperties>
</file>