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3" r:id="rId8"/>
    <p:sldId id="271" r:id="rId9"/>
    <p:sldId id="264" r:id="rId10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6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3797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965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9393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105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406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0927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180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221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649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382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975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25148" y="685800"/>
            <a:ext cx="7573617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بسمه تعالی</a:t>
            </a:r>
          </a:p>
          <a:p>
            <a:pPr algn="ctr" rtl="1"/>
            <a:endParaRPr lang="fa-IR" sz="44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4400" b="1" dirty="0" smtClean="0">
                <a:cs typeface="B Nazanin" panose="00000400000000000000" pitchFamily="2" charset="-78"/>
              </a:rPr>
              <a:t>درس حسابداری خدماتی و بازرگانی</a:t>
            </a:r>
          </a:p>
          <a:p>
            <a:pPr algn="ctr" rtl="1"/>
            <a:endParaRPr lang="fa-IR" sz="36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3600" b="1" dirty="0" smtClean="0">
                <a:cs typeface="B Nazanin" panose="00000400000000000000" pitchFamily="2" charset="-78"/>
              </a:rPr>
              <a:t>جلسه سوم</a:t>
            </a:r>
            <a:endParaRPr lang="fa-IR" sz="3600" b="1" dirty="0" smtClean="0">
              <a:cs typeface="B Nazanin" panose="00000400000000000000" pitchFamily="2" charset="-78"/>
            </a:endParaRPr>
          </a:p>
          <a:p>
            <a:pPr algn="ctr" rtl="1"/>
            <a:endParaRPr lang="fa-IR" sz="32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ترم 1 حسابداری مالی</a:t>
            </a:r>
          </a:p>
          <a:p>
            <a:pPr algn="ctr" rtl="1"/>
            <a:endParaRPr lang="fa-IR" sz="32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استاد : میرحسینی</a:t>
            </a:r>
            <a:endParaRPr lang="fa-IR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05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1313" y="337930"/>
            <a:ext cx="757361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مبنای نقدی حسابداری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2" r="5115" b="18715"/>
          <a:stretch/>
        </p:blipFill>
        <p:spPr>
          <a:xfrm>
            <a:off x="593124" y="1285411"/>
            <a:ext cx="9527060" cy="525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0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1313" y="337930"/>
            <a:ext cx="757361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مثال </a:t>
            </a:r>
            <a:r>
              <a:rPr lang="fa-IR" sz="3200" b="1" dirty="0">
                <a:cs typeface="B Nazanin" panose="00000400000000000000" pitchFamily="2" charset="-78"/>
              </a:rPr>
              <a:t>مبنای نقدی </a:t>
            </a:r>
            <a:r>
              <a:rPr lang="fa-IR" sz="3200" b="1" dirty="0" smtClean="0">
                <a:cs typeface="B Nazanin" panose="00000400000000000000" pitchFamily="2" charset="-78"/>
              </a:rPr>
              <a:t>و تعهدی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9" b="59640"/>
          <a:stretch/>
        </p:blipFill>
        <p:spPr>
          <a:xfrm>
            <a:off x="412321" y="1285103"/>
            <a:ext cx="8842890" cy="528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2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1313" y="337930"/>
            <a:ext cx="757361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حل مثال بخش مبنای نقدی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02" b="20606"/>
          <a:stretch/>
        </p:blipFill>
        <p:spPr>
          <a:xfrm>
            <a:off x="597672" y="922705"/>
            <a:ext cx="8249766" cy="559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27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1313" y="337930"/>
            <a:ext cx="757361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حل مثال بخش </a:t>
            </a:r>
            <a:r>
              <a:rPr lang="fa-IR" sz="3200" b="1" dirty="0" smtClean="0">
                <a:cs typeface="B Nazanin" panose="00000400000000000000" pitchFamily="2" charset="-78"/>
              </a:rPr>
              <a:t>مبنای تعهدی حسابداری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198"/>
          <a:stretch/>
        </p:blipFill>
        <p:spPr>
          <a:xfrm>
            <a:off x="412320" y="922704"/>
            <a:ext cx="7755495" cy="576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51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4035" y="337930"/>
            <a:ext cx="965089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جدول مقایسه معیارهای شناخت درآمد در مبنای نقدی و تعهدی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7" t="41936" r="637" b="20900"/>
          <a:stretch/>
        </p:blipFill>
        <p:spPr>
          <a:xfrm>
            <a:off x="264039" y="877332"/>
            <a:ext cx="8830534" cy="583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3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6105" y="337930"/>
            <a:ext cx="998882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جدول مقایسه معیارهای شناخت </a:t>
            </a:r>
            <a:r>
              <a:rPr lang="fa-IR" sz="3200" b="1" dirty="0" smtClean="0">
                <a:cs typeface="B Nazanin" panose="00000400000000000000" pitchFamily="2" charset="-78"/>
              </a:rPr>
              <a:t>هزینه </a:t>
            </a:r>
            <a:r>
              <a:rPr lang="fa-IR" sz="3200" b="1" dirty="0">
                <a:cs typeface="B Nazanin" panose="00000400000000000000" pitchFamily="2" charset="-78"/>
              </a:rPr>
              <a:t>در مبنای نقدی و تعهدی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4" r="5346" b="82335"/>
          <a:stretch/>
        </p:blipFill>
        <p:spPr>
          <a:xfrm>
            <a:off x="486460" y="1025611"/>
            <a:ext cx="10655807" cy="312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18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77" r="5346" b="53334"/>
          <a:stretch/>
        </p:blipFill>
        <p:spPr>
          <a:xfrm>
            <a:off x="367190" y="964096"/>
            <a:ext cx="10148409" cy="484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854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2681" y="337930"/>
            <a:ext cx="956224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ثبت های حسابداری درآمد و هزینه در هر دو مبنا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" t="46784" r="2290" b="22327"/>
          <a:stretch/>
        </p:blipFill>
        <p:spPr>
          <a:xfrm>
            <a:off x="630194" y="1383957"/>
            <a:ext cx="9994736" cy="501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53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65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Zeytoon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sazan</dc:creator>
  <cp:lastModifiedBy>sazan</cp:lastModifiedBy>
  <cp:revision>7</cp:revision>
  <dcterms:created xsi:type="dcterms:W3CDTF">2020-03-10T14:52:59Z</dcterms:created>
  <dcterms:modified xsi:type="dcterms:W3CDTF">2020-03-10T15:52:17Z</dcterms:modified>
</cp:coreProperties>
</file>