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7" r:id="rId3"/>
    <p:sldId id="258" r:id="rId4"/>
    <p:sldId id="259" r:id="rId5"/>
    <p:sldId id="260" r:id="rId6"/>
    <p:sldId id="261" r:id="rId7"/>
    <p:sldId id="263" r:id="rId8"/>
    <p:sldId id="271" r:id="rId9"/>
    <p:sldId id="264" r:id="rId10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96" d="100"/>
          <a:sy n="96" d="100"/>
        </p:scale>
        <p:origin x="96" y="8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EB0A-AA09-4BF1-9462-1DDF34A6ABFB}" type="datetimeFigureOut">
              <a:rPr lang="fa-IR" smtClean="0"/>
              <a:t>16/07/1441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9FF7-7817-47F5-A1F9-C33D7CF0A7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36973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EB0A-AA09-4BF1-9462-1DDF34A6ABFB}" type="datetimeFigureOut">
              <a:rPr lang="fa-IR" smtClean="0"/>
              <a:t>16/07/1441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9FF7-7817-47F5-A1F9-C33D7CF0A7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3797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EB0A-AA09-4BF1-9462-1DDF34A6ABFB}" type="datetimeFigureOut">
              <a:rPr lang="fa-IR" smtClean="0"/>
              <a:t>16/07/1441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9FF7-7817-47F5-A1F9-C33D7CF0A7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29650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EB0A-AA09-4BF1-9462-1DDF34A6ABFB}" type="datetimeFigureOut">
              <a:rPr lang="fa-IR" smtClean="0"/>
              <a:t>16/07/1441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9FF7-7817-47F5-A1F9-C33D7CF0A7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93936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EB0A-AA09-4BF1-9462-1DDF34A6ABFB}" type="datetimeFigureOut">
              <a:rPr lang="fa-IR" smtClean="0"/>
              <a:t>16/07/1441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9FF7-7817-47F5-A1F9-C33D7CF0A7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21059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EB0A-AA09-4BF1-9462-1DDF34A6ABFB}" type="datetimeFigureOut">
              <a:rPr lang="fa-IR" smtClean="0"/>
              <a:t>16/07/1441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9FF7-7817-47F5-A1F9-C33D7CF0A7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44062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EB0A-AA09-4BF1-9462-1DDF34A6ABFB}" type="datetimeFigureOut">
              <a:rPr lang="fa-IR" smtClean="0"/>
              <a:t>16/07/1441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9FF7-7817-47F5-A1F9-C33D7CF0A7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09270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EB0A-AA09-4BF1-9462-1DDF34A6ABFB}" type="datetimeFigureOut">
              <a:rPr lang="fa-IR" smtClean="0"/>
              <a:t>16/07/1441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9FF7-7817-47F5-A1F9-C33D7CF0A7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31803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EB0A-AA09-4BF1-9462-1DDF34A6ABFB}" type="datetimeFigureOut">
              <a:rPr lang="fa-IR" smtClean="0"/>
              <a:t>16/07/1441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9FF7-7817-47F5-A1F9-C33D7CF0A7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72213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EB0A-AA09-4BF1-9462-1DDF34A6ABFB}" type="datetimeFigureOut">
              <a:rPr lang="fa-IR" smtClean="0"/>
              <a:t>16/07/1441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9FF7-7817-47F5-A1F9-C33D7CF0A7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06490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EB0A-AA09-4BF1-9462-1DDF34A6ABFB}" type="datetimeFigureOut">
              <a:rPr lang="fa-IR" smtClean="0"/>
              <a:t>16/07/1441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9FF7-7817-47F5-A1F9-C33D7CF0A7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13821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7EB0A-AA09-4BF1-9462-1DDF34A6ABFB}" type="datetimeFigureOut">
              <a:rPr lang="fa-IR" smtClean="0"/>
              <a:t>16/07/1441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A9FF7-7817-47F5-A1F9-C33D7CF0A7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49751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25148" y="685800"/>
            <a:ext cx="7573617" cy="52014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sz="3200" b="1" dirty="0" smtClean="0">
                <a:cs typeface="B Nazanin" panose="00000400000000000000" pitchFamily="2" charset="-78"/>
              </a:rPr>
              <a:t>بسمه تعالی</a:t>
            </a:r>
          </a:p>
          <a:p>
            <a:pPr algn="ctr" rtl="1"/>
            <a:endParaRPr lang="fa-IR" sz="4400" b="1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4400" b="1" dirty="0" smtClean="0">
                <a:cs typeface="B Nazanin" panose="00000400000000000000" pitchFamily="2" charset="-78"/>
              </a:rPr>
              <a:t>درس حسابداری خدماتی و بازرگانی</a:t>
            </a:r>
          </a:p>
          <a:p>
            <a:pPr algn="ctr" rtl="1"/>
            <a:endParaRPr lang="fa-IR" sz="3600" b="1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3600" b="1" dirty="0" smtClean="0">
                <a:cs typeface="B Nazanin" panose="00000400000000000000" pitchFamily="2" charset="-78"/>
              </a:rPr>
              <a:t>جلسه سوم</a:t>
            </a:r>
            <a:endParaRPr lang="fa-IR" sz="3600" b="1" dirty="0" smtClean="0">
              <a:cs typeface="B Nazanin" panose="00000400000000000000" pitchFamily="2" charset="-78"/>
            </a:endParaRPr>
          </a:p>
          <a:p>
            <a:pPr algn="ctr" rtl="1"/>
            <a:endParaRPr lang="fa-IR" sz="3200" b="1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3200" b="1" dirty="0" smtClean="0">
                <a:cs typeface="B Nazanin" panose="00000400000000000000" pitchFamily="2" charset="-78"/>
              </a:rPr>
              <a:t>ترم 1 حسابداری مالی</a:t>
            </a:r>
          </a:p>
          <a:p>
            <a:pPr algn="ctr" rtl="1"/>
            <a:endParaRPr lang="fa-IR" sz="3200" b="1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3200" b="1" dirty="0" smtClean="0">
                <a:cs typeface="B Nazanin" panose="00000400000000000000" pitchFamily="2" charset="-78"/>
              </a:rPr>
              <a:t>استاد : میرحسینی</a:t>
            </a:r>
            <a:endParaRPr lang="fa-IR" sz="32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5052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51313" y="337930"/>
            <a:ext cx="757361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3200" b="1" dirty="0" smtClean="0">
                <a:cs typeface="B Nazanin" panose="00000400000000000000" pitchFamily="2" charset="-78"/>
              </a:rPr>
              <a:t>مبنای نقدی حسابداری</a:t>
            </a:r>
            <a:endParaRPr lang="fa-IR" sz="3200" b="1" dirty="0">
              <a:cs typeface="B Nazanin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02" r="5115" b="18715"/>
          <a:stretch/>
        </p:blipFill>
        <p:spPr>
          <a:xfrm>
            <a:off x="593124" y="1285411"/>
            <a:ext cx="9527060" cy="5251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608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51313" y="337930"/>
            <a:ext cx="757361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3200" b="1" dirty="0" smtClean="0">
                <a:cs typeface="B Nazanin" panose="00000400000000000000" pitchFamily="2" charset="-78"/>
              </a:rPr>
              <a:t>مثال </a:t>
            </a:r>
            <a:r>
              <a:rPr lang="fa-IR" sz="3200" b="1" dirty="0">
                <a:cs typeface="B Nazanin" panose="00000400000000000000" pitchFamily="2" charset="-78"/>
              </a:rPr>
              <a:t>مبنای نقدی </a:t>
            </a:r>
            <a:r>
              <a:rPr lang="fa-IR" sz="3200" b="1" dirty="0" smtClean="0">
                <a:cs typeface="B Nazanin" panose="00000400000000000000" pitchFamily="2" charset="-78"/>
              </a:rPr>
              <a:t>و تعهدی</a:t>
            </a:r>
            <a:endParaRPr lang="fa-IR" sz="3200" b="1" dirty="0">
              <a:cs typeface="B Nazanin" panose="000004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9" b="59640"/>
          <a:stretch/>
        </p:blipFill>
        <p:spPr>
          <a:xfrm>
            <a:off x="412321" y="1285103"/>
            <a:ext cx="8842890" cy="528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727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51313" y="337930"/>
            <a:ext cx="757361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3200" b="1" dirty="0" smtClean="0">
                <a:cs typeface="B Nazanin" panose="00000400000000000000" pitchFamily="2" charset="-78"/>
              </a:rPr>
              <a:t>حل مثال بخش مبنای نقدی</a:t>
            </a:r>
            <a:endParaRPr lang="fa-IR" sz="3200" b="1" dirty="0">
              <a:cs typeface="B Nazanin" panose="000004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02" b="20606"/>
          <a:stretch/>
        </p:blipFill>
        <p:spPr>
          <a:xfrm>
            <a:off x="597672" y="922705"/>
            <a:ext cx="8249766" cy="5597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274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51313" y="337930"/>
            <a:ext cx="757361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3200" b="1" dirty="0">
                <a:cs typeface="B Nazanin" panose="00000400000000000000" pitchFamily="2" charset="-78"/>
              </a:rPr>
              <a:t>حل مثال بخش </a:t>
            </a:r>
            <a:r>
              <a:rPr lang="fa-IR" sz="3200" b="1" dirty="0" smtClean="0">
                <a:cs typeface="B Nazanin" panose="00000400000000000000" pitchFamily="2" charset="-78"/>
              </a:rPr>
              <a:t>مبنای تعهدی حسابداری</a:t>
            </a:r>
            <a:endParaRPr lang="fa-IR" sz="3200" b="1" dirty="0">
              <a:cs typeface="B Nazanin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198"/>
          <a:stretch/>
        </p:blipFill>
        <p:spPr>
          <a:xfrm>
            <a:off x="412320" y="922704"/>
            <a:ext cx="7755495" cy="5768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514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74035" y="337930"/>
            <a:ext cx="9650895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3200" b="1" dirty="0" smtClean="0">
                <a:cs typeface="B Nazanin" panose="00000400000000000000" pitchFamily="2" charset="-78"/>
              </a:rPr>
              <a:t>جدول مقایسه معیارهای شناخت درآمد در مبنای نقدی و تعهدی</a:t>
            </a:r>
            <a:endParaRPr lang="fa-IR" sz="3200" b="1" dirty="0">
              <a:cs typeface="B Nazanin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37" t="41936" r="637" b="20900"/>
          <a:stretch/>
        </p:blipFill>
        <p:spPr>
          <a:xfrm>
            <a:off x="264039" y="877332"/>
            <a:ext cx="8830534" cy="5838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431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36105" y="337930"/>
            <a:ext cx="998882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3200" b="1" dirty="0">
                <a:cs typeface="B Nazanin" panose="00000400000000000000" pitchFamily="2" charset="-78"/>
              </a:rPr>
              <a:t>جدول مقایسه معیارهای شناخت </a:t>
            </a:r>
            <a:r>
              <a:rPr lang="fa-IR" sz="3200" b="1" dirty="0" smtClean="0">
                <a:cs typeface="B Nazanin" panose="00000400000000000000" pitchFamily="2" charset="-78"/>
              </a:rPr>
              <a:t>هزینه </a:t>
            </a:r>
            <a:r>
              <a:rPr lang="fa-IR" sz="3200" b="1" dirty="0">
                <a:cs typeface="B Nazanin" panose="00000400000000000000" pitchFamily="2" charset="-78"/>
              </a:rPr>
              <a:t>در مبنای نقدی و تعهدی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84" r="5346" b="82335"/>
          <a:stretch/>
        </p:blipFill>
        <p:spPr>
          <a:xfrm>
            <a:off x="486460" y="1025611"/>
            <a:ext cx="10655807" cy="3128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518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77" r="5346" b="53334"/>
          <a:stretch/>
        </p:blipFill>
        <p:spPr>
          <a:xfrm>
            <a:off x="367190" y="964096"/>
            <a:ext cx="10148409" cy="484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854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2681" y="337930"/>
            <a:ext cx="956224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3200" b="1" dirty="0" smtClean="0">
                <a:cs typeface="B Nazanin" panose="00000400000000000000" pitchFamily="2" charset="-78"/>
              </a:rPr>
              <a:t>ثبت های حسابداری درآمد و هزینه در هر دو مبنا</a:t>
            </a:r>
            <a:endParaRPr lang="fa-IR" sz="3200" b="1" dirty="0">
              <a:cs typeface="B Nazanin" panose="000004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5" t="46784" r="2290" b="22327"/>
          <a:stretch/>
        </p:blipFill>
        <p:spPr>
          <a:xfrm>
            <a:off x="630194" y="1383957"/>
            <a:ext cx="9994736" cy="5016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053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65</Words>
  <Application>Microsoft Office PowerPoint</Application>
  <PresentationFormat>Widescreen</PresentationFormat>
  <Paragraphs>16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 Nazanin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Zeytoon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sazan</dc:creator>
  <cp:lastModifiedBy>sazan</cp:lastModifiedBy>
  <cp:revision>7</cp:revision>
  <dcterms:created xsi:type="dcterms:W3CDTF">2020-03-10T14:52:59Z</dcterms:created>
  <dcterms:modified xsi:type="dcterms:W3CDTF">2020-03-10T15:52:17Z</dcterms:modified>
</cp:coreProperties>
</file>