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01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تهیه کننده:حلیمه دهقانی فیروزابادی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زبان تخصصی کامپیوتر          </a:t>
            </a:r>
            <a:br>
              <a:rPr lang="fa-IR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296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6324599"/>
          </a:xfrm>
        </p:spPr>
        <p:txBody>
          <a:bodyPr>
            <a:normAutofit fontScale="90000"/>
          </a:bodyPr>
          <a:lstStyle/>
          <a:p>
            <a:r>
              <a:rPr lang="en-US" sz="2000" b="1" dirty="0" smtClean="0"/>
              <a:t>Unit one</a:t>
            </a: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b="1" dirty="0"/>
              <a:t>1</a:t>
            </a:r>
            <a:r>
              <a:rPr lang="en-US" sz="1600" b="1" dirty="0" smtClean="0"/>
              <a:t>.Information technology</a:t>
            </a:r>
            <a:r>
              <a:rPr lang="en-US" sz="1600" dirty="0" smtClean="0"/>
              <a:t>: the integration of computer technology information processing.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en-US" sz="1600" b="1" dirty="0" smtClean="0"/>
              <a:t>2. Knowledge worker</a:t>
            </a:r>
            <a:r>
              <a:rPr lang="en-US" sz="1600" dirty="0" smtClean="0"/>
              <a:t>: A person whose job is mainly concerned with the use , manipulation, and dissemination of information.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b="1" dirty="0"/>
              <a:t>3</a:t>
            </a:r>
            <a:r>
              <a:rPr lang="en-US" sz="1600" b="1" dirty="0" smtClean="0"/>
              <a:t>. Information technology competency </a:t>
            </a:r>
            <a:r>
              <a:rPr lang="en-US" sz="1600" dirty="0" smtClean="0"/>
              <a:t>: allows people to interact with and use computers and have an understanding of IT issues.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b="1" dirty="0" smtClean="0"/>
              <a:t>4. Information</a:t>
            </a:r>
            <a:r>
              <a:rPr lang="en-US" sz="1600" dirty="0" smtClean="0"/>
              <a:t>: the data that have been collected and processed into a meaningful form.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b="1" dirty="0" smtClean="0"/>
              <a:t>5.Master file</a:t>
            </a:r>
            <a:r>
              <a:rPr lang="en-US" sz="1600" dirty="0" smtClean="0"/>
              <a:t>: A relatively permanent file ,contains all the existing records for a given application.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b="1" dirty="0" smtClean="0"/>
              <a:t>6. Data</a:t>
            </a:r>
            <a:r>
              <a:rPr lang="en-US" sz="1600" dirty="0" smtClean="0"/>
              <a:t>: The raw facts from which information is derived.</a:t>
            </a:r>
            <a:br>
              <a:rPr lang="en-US" sz="1600" dirty="0" smtClean="0"/>
            </a:br>
            <a:r>
              <a:rPr lang="en-US" sz="1600" dirty="0" smtClean="0"/>
              <a:t> </a:t>
            </a:r>
            <a:br>
              <a:rPr lang="en-US" sz="1600" dirty="0" smtClean="0"/>
            </a:br>
            <a:r>
              <a:rPr lang="en-US" sz="1600" dirty="0" smtClean="0"/>
              <a:t> </a:t>
            </a:r>
            <a:br>
              <a:rPr lang="en-US" sz="1600" dirty="0" smtClean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9456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6324599"/>
          </a:xfrm>
        </p:spPr>
        <p:txBody>
          <a:bodyPr>
            <a:normAutofit/>
          </a:bodyPr>
          <a:lstStyle/>
          <a:p>
            <a:r>
              <a:rPr lang="en-US" sz="1800" b="1" dirty="0" smtClean="0"/>
              <a:t>PC</a:t>
            </a:r>
            <a:r>
              <a:rPr lang="en-US" sz="1800" dirty="0" smtClean="0"/>
              <a:t> : </a:t>
            </a:r>
            <a:r>
              <a:rPr lang="en-US" sz="1600" dirty="0" smtClean="0"/>
              <a:t>pockets , laptops, Desktop , Towers 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b="1" dirty="0" smtClean="0"/>
              <a:t>Pocket and laptop pc</a:t>
            </a:r>
            <a:r>
              <a:rPr lang="en-US" sz="1600" dirty="0" smtClean="0"/>
              <a:t>: They are light , compact , and are called portable because they have batteries and can operate with or without an external power source.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Pocket PC= Palmtop PC</a:t>
            </a:r>
            <a:br>
              <a:rPr lang="en-US" sz="1600" dirty="0" smtClean="0"/>
            </a:br>
            <a:r>
              <a:rPr lang="en-US" sz="1600" dirty="0" smtClean="0"/>
              <a:t>laptop=notebook PC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b="1" dirty="0" smtClean="0"/>
              <a:t>Desktop and  Tower PCs</a:t>
            </a:r>
            <a:r>
              <a:rPr lang="en-US" sz="1600" dirty="0" smtClean="0"/>
              <a:t>: They are not considered portable because they rely on an outside power source and are not designed for frequent movement.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b="1" dirty="0" smtClean="0"/>
              <a:t>Slate PC: </a:t>
            </a:r>
            <a:r>
              <a:rPr lang="en-US" sz="1600" dirty="0" smtClean="0"/>
              <a:t>(pen-based pc) use electronic pens in conjunction with a combination monitor/drawing  pad instead of keyboards . users select options , enter data, and draw with the pen.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en-US" sz="1600" b="1" dirty="0" smtClean="0"/>
              <a:t>Personal digital assistants </a:t>
            </a:r>
            <a:r>
              <a:rPr lang="en-US" sz="1600" dirty="0" smtClean="0"/>
              <a:t>: PDAs are smaller than slate PCs. They include a built – in cellular phone than enables the wireless sending/receiving of faxes and access to the Internet . Their built – in wireless communications capabilities give their users immediate access to the Internet, colleagues and clients , and needed information , virtually anytime, anywhere.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99922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91550" cy="6476999"/>
          </a:xfrm>
        </p:spPr>
        <p:txBody>
          <a:bodyPr>
            <a:normAutofit/>
          </a:bodyPr>
          <a:lstStyle/>
          <a:p>
            <a:r>
              <a:rPr lang="en-US" sz="1600" b="1" dirty="0" smtClean="0"/>
              <a:t>PDA interaction</a:t>
            </a:r>
            <a:r>
              <a:rPr lang="en-US" sz="1600" dirty="0" smtClean="0"/>
              <a:t>: pen, keys on an on – screen keyboard, reduced – key board.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b="1" dirty="0" smtClean="0"/>
              <a:t>Personal information management </a:t>
            </a:r>
            <a:r>
              <a:rPr lang="en-US" sz="1600" dirty="0" smtClean="0"/>
              <a:t>: A PIM might include appointment scheduling and calendar, e-mail, fax, phone number administration, to – do lists, tickler files, post – it  notes , diaries and so on.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b="1" dirty="0" smtClean="0"/>
              <a:t>Network computers</a:t>
            </a:r>
            <a:r>
              <a:rPr lang="en-US" sz="1600" dirty="0" smtClean="0"/>
              <a:t>: function only when it is linked to a server computer.</a:t>
            </a:r>
            <a:br>
              <a:rPr lang="en-US" sz="1600" dirty="0" smtClean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800" b="1" dirty="0" smtClean="0"/>
              <a:t>Difference between PC and network: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1- It has a relatively small processor and considerably less RAM than modern personal computers.</a:t>
            </a:r>
            <a:br>
              <a:rPr lang="en-US" sz="1600" dirty="0" smtClean="0"/>
            </a:br>
            <a:r>
              <a:rPr lang="en-US" sz="1600" dirty="0" smtClean="0"/>
              <a:t>2- It doesn't have a permanently installed disk.</a:t>
            </a:r>
            <a:br>
              <a:rPr lang="en-US" sz="1600" dirty="0" smtClean="0"/>
            </a:br>
            <a:r>
              <a:rPr lang="en-US" sz="1600" dirty="0" smtClean="0"/>
              <a:t>3-It is less expensive than a stand- alone PC.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979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6324599"/>
          </a:xfrm>
        </p:spPr>
        <p:txBody>
          <a:bodyPr/>
          <a:lstStyle/>
          <a:p>
            <a:r>
              <a:rPr lang="en-US" dirty="0" smtClean="0"/>
              <a:t>Unit2</a:t>
            </a:r>
            <a:br>
              <a:rPr lang="en-US" dirty="0" smtClean="0"/>
            </a:br>
            <a:r>
              <a:rPr lang="en-US" sz="1600" b="1" dirty="0" smtClean="0"/>
              <a:t>Word processing concepts and features :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word processing software lets us create , edit, and format documents in preparation for out put.</a:t>
            </a:r>
            <a:br>
              <a:rPr lang="en-US" sz="1600" dirty="0" smtClean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b="1" dirty="0" smtClean="0"/>
              <a:t>Out put </a:t>
            </a:r>
            <a:r>
              <a:rPr lang="en-US" sz="1600" dirty="0" smtClean="0"/>
              <a:t>: out put can be a document that is printed , displayed on a monitor, faxed, e-mail , or perhaps, posted to the internet for world wide access.</a:t>
            </a:r>
            <a:br>
              <a:rPr lang="en-US" sz="1600" dirty="0" smtClean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b="1" dirty="0" smtClean="0"/>
              <a:t>Creating and saving a document: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entering text from the keyboard and, as needed , enter format commands that enhance the appearance of the document when it is printed or displayed.</a:t>
            </a:r>
            <a:br>
              <a:rPr lang="en-US" sz="1600" dirty="0" smtClean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b="1" dirty="0" smtClean="0"/>
              <a:t>Formatting a document: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format a word  processing what you wish the general appearance of the document to be when it is printed.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The word processing </a:t>
            </a:r>
            <a:r>
              <a:rPr lang="en-US" sz="1600" b="1" dirty="0" smtClean="0"/>
              <a:t>FIND</a:t>
            </a:r>
            <a:r>
              <a:rPr lang="en-US" sz="1600" dirty="0" smtClean="0"/>
              <a:t> feature: let us search or entire word processing document and identify all occurrences of a particular search string.</a:t>
            </a:r>
            <a:br>
              <a:rPr lang="en-US" sz="1600" dirty="0" smtClean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The </a:t>
            </a:r>
            <a:r>
              <a:rPr lang="en-US" sz="1600" b="1" dirty="0" smtClean="0"/>
              <a:t>REPLACE</a:t>
            </a:r>
            <a:r>
              <a:rPr lang="en-US" sz="1600" dirty="0" smtClean="0"/>
              <a:t> feature : replace either selectively or globally.</a:t>
            </a:r>
            <a:br>
              <a:rPr lang="en-US" sz="1600" dirty="0" smtClean="0"/>
            </a:br>
            <a:r>
              <a:rPr lang="en-US" sz="1600" dirty="0"/>
              <a:t/>
            </a:r>
            <a:br>
              <a:rPr lang="en-US" sz="16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45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6400799"/>
          </a:xfrm>
        </p:spPr>
        <p:txBody>
          <a:bodyPr>
            <a:normAutofit/>
          </a:bodyPr>
          <a:lstStyle/>
          <a:p>
            <a:r>
              <a:rPr lang="en-US" sz="1800" b="1" dirty="0" smtClean="0"/>
              <a:t>Writing Tools</a:t>
            </a:r>
            <a:r>
              <a:rPr lang="en-US" sz="1600" b="1" dirty="0" smtClean="0"/>
              <a:t>: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1. Spelling – checker : the spelling checker checks every word in the text against an electronic dictionary and alerts you if a word is not in the dictionary .some systems automatically correct misspelled words as hey are entered.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2. Thesaurus : most commercial word processing packages have an on line thesaurus to help you find the right.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3.Grammar and Style checkers: A grammar and style checker high lights grammatical concerns and deviations from conventions.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b="1" dirty="0"/>
              <a:t/>
            </a:r>
            <a:br>
              <a:rPr lang="en-US" sz="1600" b="1" dirty="0"/>
            </a:br>
            <a:r>
              <a:rPr lang="en-US" sz="1800" b="1" dirty="0" smtClean="0"/>
              <a:t>Putting word processing to work</a:t>
            </a:r>
            <a:r>
              <a:rPr lang="en-US" sz="1600" b="1" dirty="0" smtClean="0"/>
              <a:t>: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1.Merging documents with a data base .</a:t>
            </a:r>
            <a:br>
              <a:rPr lang="en-US" sz="1600" dirty="0" smtClean="0"/>
            </a:br>
            <a:r>
              <a:rPr lang="en-US" sz="1600" dirty="0" smtClean="0"/>
              <a:t>2.Integrating charts with documents.</a:t>
            </a:r>
            <a:br>
              <a:rPr lang="en-US" sz="1600" dirty="0" smtClean="0"/>
            </a:br>
            <a:r>
              <a:rPr lang="en-US" sz="1600" dirty="0" smtClean="0"/>
              <a:t>3.Embedded Hyperlinks.</a:t>
            </a:r>
            <a:br>
              <a:rPr lang="en-US" sz="1600" dirty="0" smtClean="0"/>
            </a:br>
            <a:r>
              <a:rPr lang="en-US" sz="1600" dirty="0" smtClean="0"/>
              <a:t>4.Creating web page.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7135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6476999"/>
          </a:xfrm>
        </p:spPr>
        <p:txBody>
          <a:bodyPr>
            <a:normAutofit/>
          </a:bodyPr>
          <a:lstStyle/>
          <a:p>
            <a:r>
              <a:rPr lang="en-US" sz="1600" b="1" dirty="0" smtClean="0"/>
              <a:t>Boilerplate: </a:t>
            </a:r>
            <a:r>
              <a:rPr lang="en-US" sz="1600" dirty="0" smtClean="0"/>
              <a:t>Boilerplate is existing text that can be reused and customized for a variety of word processing applications.</a:t>
            </a:r>
            <a:br>
              <a:rPr lang="en-US" sz="1600" dirty="0" smtClean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b="1" dirty="0" smtClean="0"/>
              <a:t>Integrating charts with Documents</a:t>
            </a:r>
            <a:r>
              <a:rPr lang="en-US" sz="1600" dirty="0" smtClean="0"/>
              <a:t>:</a:t>
            </a:r>
            <a:br>
              <a:rPr lang="en-US" sz="1600" dirty="0" smtClean="0"/>
            </a:br>
            <a:r>
              <a:rPr lang="en-US" sz="1600" dirty="0" smtClean="0"/>
              <a:t>The word processing chart feature lets you generate a variety of charts from spread sheet –like data in a Microsoft Word 2000 datasheet.</a:t>
            </a:r>
            <a:br>
              <a:rPr lang="en-US" sz="1600" dirty="0" smtClean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b="1" dirty="0" smtClean="0"/>
              <a:t>Hyperlinks</a:t>
            </a:r>
            <a:r>
              <a:rPr lang="en-US" sz="1600" dirty="0" smtClean="0"/>
              <a:t>: Hyperlinks let you tie parts of a document or different documents together. Words o phrases within documents can be high lighted  as hyperlinks.</a:t>
            </a:r>
            <a:br>
              <a:rPr lang="en-US" sz="1600" dirty="0" smtClean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b="1" dirty="0" smtClean="0"/>
              <a:t>Web pages </a:t>
            </a:r>
            <a:r>
              <a:rPr lang="en-US" sz="1600" dirty="0" smtClean="0"/>
              <a:t>: Information on the web , which may be graphics, audio, video, animation, and text , is viewed in webpage. A web page is retrieved from an Internet server computer , just as the word processing document is retrieved from a PCs hard disk.</a:t>
            </a:r>
            <a:br>
              <a:rPr lang="en-US" sz="1600" dirty="0" smtClean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b="1" dirty="0" smtClean="0"/>
              <a:t>E-Mail</a:t>
            </a:r>
            <a:r>
              <a:rPr lang="en-US" sz="1600" dirty="0" smtClean="0"/>
              <a:t> : A good e-mail message includes a subject, has a logical flow, and conclude with signature(name, association, and contact information). </a:t>
            </a:r>
            <a:br>
              <a:rPr lang="en-US" sz="1600" dirty="0" smtClean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 </a:t>
            </a:r>
            <a:br>
              <a:rPr lang="en-US" sz="1600" dirty="0" smtClean="0"/>
            </a:b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8094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TM01790493[[fn=SOHO]]</Template>
  <TotalTime>140</TotalTime>
  <Words>60</Words>
  <Application>Microsoft Office PowerPoint</Application>
  <PresentationFormat>On-screen Show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Soho</vt:lpstr>
      <vt:lpstr>زبان تخصصی کامپیوتر           </vt:lpstr>
      <vt:lpstr>Unit one  1.Information technology: the integration of computer technology information processing.   2. Knowledge worker: A person whose job is mainly concerned with the use , manipulation, and dissemination of information.   3. Information technology competency : allows people to interact with and use computers and have an understanding of IT issues.   4. Information: the data that have been collected and processed into a meaningful form.   5.Master file: A relatively permanent file ,contains all the existing records for a given application.   6. Data: The raw facts from which information is derived.           </vt:lpstr>
      <vt:lpstr>PC : pockets , laptops, Desktop , Towers   Pocket and laptop pc: They are light , compact , and are called portable because they have batteries and can operate with or without an external power source.  Pocket PC= Palmtop PC laptop=notebook PC  Desktop and  Tower PCs: They are not considered portable because they rely on an outside power source and are not designed for frequent movement.  Slate PC: (pen-based pc) use electronic pens in conjunction with a combination monitor/drawing  pad instead of keyboards . users select options , enter data, and draw with the pen.   Personal digital assistants : PDAs are smaller than slate PCs. They include a built – in cellular phone than enables the wireless sending/receiving of faxes and access to the Internet . Their built – in wireless communications capabilities give their users immediate access to the Internet, colleagues and clients , and needed information , virtually anytime, anywhere.      </vt:lpstr>
      <vt:lpstr>PDA interaction: pen, keys on an on – screen keyboard, reduced – key board.  Personal information management : A PIM might include appointment scheduling and calendar, e-mail, fax, phone number administration, to – do lists, tickler files, post – it  notes , diaries and so on.  Network computers: function only when it is linked to a server computer.   Difference between PC and network: 1- It has a relatively small processor and considerably less RAM than modern personal computers. 2- It doesn't have a permanently installed disk. 3-It is less expensive than a stand- alone PC.          </vt:lpstr>
      <vt:lpstr>Unit2 Word processing concepts and features : word processing software lets us create , edit, and format documents in preparation for out put.  Out put : out put can be a document that is printed , displayed on a monitor, faxed, e-mail , or perhaps, posted to the internet for world wide access.  Creating and saving a document: entering text from the keyboard and, as needed , enter format commands that enhance the appearance of the document when it is printed or displayed.  Formatting a document: format a word  processing what you wish the general appearance of the document to be when it is printed.   The word processing FIND feature: let us search or entire word processing document and identify all occurrences of a particular search string.  The REPLACE feature : replace either selectively or globally.  </vt:lpstr>
      <vt:lpstr>Writing Tools: 1. Spelling – checker : the spelling checker checks every word in the text against an electronic dictionary and alerts you if a word is not in the dictionary .some systems automatically correct misspelled words as hey are entered.  2. Thesaurus : most commercial word processing packages have an on line thesaurus to help you find the right.  3.Grammar and Style checkers: A grammar and style checker high lights grammatical concerns and deviations from conventions.   Putting word processing to work: 1.Merging documents with a data base . 2.Integrating charts with documents. 3.Embedded Hyperlinks. 4.Creating web page.   </vt:lpstr>
      <vt:lpstr>Boilerplate: Boilerplate is existing text that can be reused and customized for a variety of word processing applications.  Integrating charts with Documents: The word processing chart feature lets you generate a variety of charts from spread sheet –like data in a Microsoft Word 2000 datasheet.  Hyperlinks: Hyperlinks let you tie parts of a document or different documents together. Words o phrases within documents can be high lighted  as hyperlinks.   Web pages : Information on the web , which may be graphics, audio, video, animation, and text , is viewed in webpage. A web page is retrieved from an Internet server computer , just as the word processing document is retrieved from a PCs hard disk.  E-Mail : A good e-mail message includes a subject, has a logical flow, and conclude with signature(name, association, and contact information).    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</dc:creator>
  <cp:lastModifiedBy>ma</cp:lastModifiedBy>
  <cp:revision>16</cp:revision>
  <dcterms:created xsi:type="dcterms:W3CDTF">2006-08-16T00:00:00Z</dcterms:created>
  <dcterms:modified xsi:type="dcterms:W3CDTF">2020-03-12T12:30:37Z</dcterms:modified>
</cp:coreProperties>
</file>