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66" r:id="rId4"/>
    <p:sldId id="267" r:id="rId5"/>
    <p:sldId id="262" r:id="rId6"/>
    <p:sldId id="265" r:id="rId7"/>
    <p:sldId id="268" r:id="rId8"/>
    <p:sldId id="269" r:id="rId9"/>
    <p:sldId id="270" r:id="rId10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2" y="1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3697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237970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29650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93936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21059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44062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09270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3180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72213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706490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3821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7EB0A-AA09-4BF1-9462-1DDF34A6ABFB}" type="datetimeFigureOut">
              <a:rPr lang="fa-IR" smtClean="0"/>
              <a:t>16/07/1441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A9FF7-7817-47F5-A1F9-C33D7CF0A721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49751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52368" y="685800"/>
            <a:ext cx="8046397" cy="501675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3200" b="1" dirty="0" smtClean="0">
                <a:cs typeface="B Nazanin" panose="00000400000000000000" pitchFamily="2" charset="-78"/>
              </a:rPr>
              <a:t>بسمه تعالی</a:t>
            </a:r>
          </a:p>
          <a:p>
            <a:pPr algn="ctr" rtl="1"/>
            <a:endParaRPr lang="fa-IR" sz="4400" b="1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4400" b="1" dirty="0" smtClean="0">
                <a:cs typeface="B Nazanin" panose="00000400000000000000" pitchFamily="2" charset="-78"/>
              </a:rPr>
              <a:t>درس حسابداری </a:t>
            </a:r>
            <a:r>
              <a:rPr lang="fa-IR" sz="4400" b="1" dirty="0" smtClean="0">
                <a:cs typeface="B Nazanin" panose="00000400000000000000" pitchFamily="2" charset="-78"/>
              </a:rPr>
              <a:t>شرکت های غیرسهامی</a:t>
            </a:r>
            <a:endParaRPr lang="fa-IR" sz="4400" b="1" dirty="0" smtClean="0">
              <a:cs typeface="B Nazanin" panose="00000400000000000000" pitchFamily="2" charset="-78"/>
            </a:endParaRPr>
          </a:p>
          <a:p>
            <a:pPr algn="ctr" rtl="1"/>
            <a:endParaRPr lang="fa-IR" sz="3600" b="1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3600" b="1" dirty="0" smtClean="0">
                <a:cs typeface="B Nazanin" panose="00000400000000000000" pitchFamily="2" charset="-78"/>
              </a:rPr>
              <a:t>جلسه سوم</a:t>
            </a:r>
          </a:p>
          <a:p>
            <a:pPr algn="ctr" rtl="1"/>
            <a:endParaRPr lang="fa-IR" sz="3200" b="1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3200" b="1" dirty="0" smtClean="0">
                <a:cs typeface="B Nazanin" panose="00000400000000000000" pitchFamily="2" charset="-78"/>
              </a:rPr>
              <a:t>ترم </a:t>
            </a:r>
            <a:r>
              <a:rPr lang="fa-IR" sz="3200" b="1" dirty="0" smtClean="0">
                <a:cs typeface="B Nazanin" panose="00000400000000000000" pitchFamily="2" charset="-78"/>
              </a:rPr>
              <a:t>2 </a:t>
            </a:r>
            <a:r>
              <a:rPr lang="fa-IR" sz="3200" b="1" dirty="0" smtClean="0">
                <a:cs typeface="B Nazanin" panose="00000400000000000000" pitchFamily="2" charset="-78"/>
              </a:rPr>
              <a:t>حسابداری </a:t>
            </a:r>
            <a:r>
              <a:rPr lang="fa-IR" sz="3200" b="1" dirty="0" smtClean="0">
                <a:cs typeface="B Nazanin" panose="00000400000000000000" pitchFamily="2" charset="-78"/>
              </a:rPr>
              <a:t>بازرگانی</a:t>
            </a:r>
            <a:endParaRPr lang="fa-IR" sz="3200" b="1" dirty="0" smtClean="0">
              <a:cs typeface="B Nazanin" panose="00000400000000000000" pitchFamily="2" charset="-78"/>
            </a:endParaRPr>
          </a:p>
          <a:p>
            <a:pPr algn="ctr" rtl="1"/>
            <a:endParaRPr lang="fa-IR" sz="3200" b="1" dirty="0" smtClean="0">
              <a:cs typeface="B Nazanin" panose="00000400000000000000" pitchFamily="2" charset="-78"/>
            </a:endParaRPr>
          </a:p>
          <a:p>
            <a:pPr algn="ctr" rtl="1"/>
            <a:r>
              <a:rPr lang="fa-IR" sz="3200" b="1" dirty="0" smtClean="0">
                <a:cs typeface="B Nazanin" panose="00000400000000000000" pitchFamily="2" charset="-78"/>
              </a:rPr>
              <a:t>استاد : میرحسینی</a:t>
            </a:r>
            <a:endParaRPr lang="fa-IR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3217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0" r="11578"/>
          <a:stretch/>
        </p:blipFill>
        <p:spPr>
          <a:xfrm>
            <a:off x="1297459" y="1242252"/>
            <a:ext cx="8167817" cy="5294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51313" y="337930"/>
            <a:ext cx="7573617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تقسیم سود به نسبت سرمایه شرکا</a:t>
            </a:r>
            <a:endParaRPr lang="fa-IR" sz="32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0238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2681" y="337930"/>
            <a:ext cx="956224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حل مثال 2-6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60"/>
          <a:stretch/>
        </p:blipFill>
        <p:spPr>
          <a:xfrm>
            <a:off x="631224" y="922705"/>
            <a:ext cx="9241824" cy="578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513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2681" y="337930"/>
            <a:ext cx="956224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حل مثال 2-6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2" t="498" r="3224"/>
          <a:stretch/>
        </p:blipFill>
        <p:spPr>
          <a:xfrm>
            <a:off x="704334" y="951470"/>
            <a:ext cx="9588843" cy="5752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648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8919" y="337930"/>
            <a:ext cx="113558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ادامه حل مثال 2-6 قسمت دو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1" t="2847" r="5344" b="-1068"/>
          <a:stretch/>
        </p:blipFill>
        <p:spPr>
          <a:xfrm>
            <a:off x="370703" y="1025611"/>
            <a:ext cx="9638270" cy="567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3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2681" y="337930"/>
            <a:ext cx="956224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تقسیم سود براساس نسبت های معین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38" b="52672"/>
          <a:stretch/>
        </p:blipFill>
        <p:spPr>
          <a:xfrm>
            <a:off x="337929" y="1136820"/>
            <a:ext cx="11209277" cy="2520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367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62681" y="337930"/>
            <a:ext cx="956224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مثال 2-7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3" t="5866" r="3794"/>
          <a:stretch/>
        </p:blipFill>
        <p:spPr>
          <a:xfrm>
            <a:off x="556054" y="922705"/>
            <a:ext cx="9576486" cy="5442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53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8919" y="337930"/>
            <a:ext cx="113558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تخصیص حقوق (پاداش) سالانه و تقسیم باقیمانده سود براساس نسبت های معین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1" t="14201" r="3794" b="1805"/>
          <a:stretch/>
        </p:blipFill>
        <p:spPr>
          <a:xfrm>
            <a:off x="308919" y="1260390"/>
            <a:ext cx="11161976" cy="5375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8073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8919" y="337930"/>
            <a:ext cx="1135585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3200" b="1" dirty="0" smtClean="0">
                <a:cs typeface="B Nazanin" panose="00000400000000000000" pitchFamily="2" charset="-78"/>
              </a:rPr>
              <a:t>حل مثال 2-8</a:t>
            </a:r>
            <a:endParaRPr lang="fa-IR" sz="3200" b="1" dirty="0">
              <a:cs typeface="B Nazanin" panose="00000400000000000000" pitchFamily="2" charset="-78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" r="420" b="16151"/>
          <a:stretch/>
        </p:blipFill>
        <p:spPr>
          <a:xfrm>
            <a:off x="432486" y="1083342"/>
            <a:ext cx="10169611" cy="5317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6241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59</Words>
  <Application>Microsoft Office PowerPoint</Application>
  <PresentationFormat>Widescreen</PresentationFormat>
  <Paragraphs>17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B Nazanin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Zeytoon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sazan</dc:creator>
  <cp:lastModifiedBy>sazan</cp:lastModifiedBy>
  <cp:revision>6</cp:revision>
  <dcterms:created xsi:type="dcterms:W3CDTF">2020-03-10T14:52:59Z</dcterms:created>
  <dcterms:modified xsi:type="dcterms:W3CDTF">2020-03-10T15:56:51Z</dcterms:modified>
</cp:coreProperties>
</file>